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36" r:id="rId3"/>
    <p:sldId id="345" r:id="rId4"/>
    <p:sldId id="342" r:id="rId5"/>
    <p:sldId id="344" r:id="rId6"/>
    <p:sldId id="337" r:id="rId7"/>
    <p:sldId id="338" r:id="rId8"/>
    <p:sldId id="339" r:id="rId9"/>
    <p:sldId id="340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6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../media/media7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4.svg"/><Relationship Id="rId2" Type="http://schemas.openxmlformats.org/officeDocument/2006/relationships/audio" Target="../media/media5.m4a"/><Relationship Id="rId16" Type="http://schemas.openxmlformats.org/officeDocument/2006/relationships/image" Target="../media/image4.png"/><Relationship Id="rId1" Type="http://schemas.microsoft.com/office/2007/relationships/media" Target="../media/media5.m4a"/><Relationship Id="rId6" Type="http://schemas.openxmlformats.org/officeDocument/2006/relationships/audio" Target="../media/media8.m4a"/><Relationship Id="rId11" Type="http://schemas.openxmlformats.org/officeDocument/2006/relationships/image" Target="../media/image13.png"/><Relationship Id="rId5" Type="http://schemas.microsoft.com/office/2007/relationships/media" Target="../media/media8.m4a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audio" Target="../media/media7.m4a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3070135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 School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have in your bag?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54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Bag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កាបូប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098" name="Picture 2" descr="In The Bag GIFs on GIPHY - Be Animat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00" y="375723"/>
            <a:ext cx="3512657" cy="35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7233F9-B5EC-D257-147E-BA96CD56C3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391" y="1484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Coat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69358" y="3155911"/>
            <a:ext cx="4479376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អាវក្រៅ/អាវធំ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Red coat 2 | Split Animated GIF into frames | GIF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31" y="1716007"/>
            <a:ext cx="2204853" cy="28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536562-0969-100C-89A8-11C2F6B54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422" y="1575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Pen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ប៊ិក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3074" name="Picture 2" descr="Pilot Pen GIFs on GIPHY - Be Anim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45" y="1007275"/>
            <a:ext cx="2721209" cy="27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8B35F9-8CCD-29D0-0E53-9E247544E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500" y="1575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F0000"/>
                </a:solidFill>
                <a:latin typeface="Merriweather Bold"/>
              </a:rPr>
              <a:t>Pencil </a:t>
            </a:r>
            <a:endParaRPr lang="en-US" sz="60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ខ្មៅដៃ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84" y="1523114"/>
            <a:ext cx="2618725" cy="261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5F6734-B7DD-3742-FA4C-2F5BC40E8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504" y="1523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have in your bag?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62270" y="3036570"/>
            <a:ext cx="6216502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តើអ្នកមានអ្វីខ្លះក្នុងកាបូបអ្នក?</a:t>
            </a:r>
            <a:endParaRPr lang="en-US" altLang="ja-JP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837768-4A5F-4370-5319-9781841FE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058" y="96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my bag. 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6126294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ខ្ញុំមាន</a:t>
            </a:r>
            <a:r>
              <a:rPr lang="km-KH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ប៊ិក</a:t>
            </a:r>
            <a:r>
              <a:rPr lang="km-KH" sz="360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ខៀវ</a:t>
            </a:r>
            <a:r>
              <a:rPr lang="km-KH" sz="36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មួយក្នុងកាបូបខ្ញុំ។</a:t>
            </a:r>
            <a:endParaRPr lang="en-US" sz="3600" u="sng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816917-511B-74BB-AEF8-B38B69E46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760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have in your bag?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my bag. 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/>
          <p:cNvSpPr/>
          <p:nvPr/>
        </p:nvSpPr>
        <p:spPr>
          <a:xfrm>
            <a:off x="368595" y="4352260"/>
            <a:ext cx="6908186" cy="791239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Blue, black, red, white,... </a:t>
            </a:r>
          </a:p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Pen, pencil, book, coat, ruler…..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9EC3EA-06BA-02A7-ECC4-DB52AEBF1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0432" y="132646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283188-AC99-F183-408C-38767E1C3A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2467" y="264558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4BE607-7204-A927-A231-6D1EE6169E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160" y="4418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69" y="1342370"/>
            <a:ext cx="4255553" cy="445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have in your bag?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166" y="3137059"/>
            <a:ext cx="3921122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my bag. 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have in your bag?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4258719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my bag. 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have in your bag?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3997842" y="2306940"/>
            <a:ext cx="422258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</a:t>
            </a:r>
            <a:r>
              <a:rPr lang="en-US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my bag. 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have in your bag?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Blue, black, red, white,... 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Pen, pencil, book, coat, ruler…..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74E97B-6806-A042-EB3E-3D16EDE49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4678" y="120751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F3C564-57B4-ED53-72F2-67B46C5A89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7160" y="267176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13AE34-B0D5-7FF1-8342-27D45CFA2C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5424" y="2847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199</Words>
  <Application>Microsoft Office PowerPoint</Application>
  <PresentationFormat>On-screen Show (16:9)</PresentationFormat>
  <Paragraphs>39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336</cp:revision>
  <dcterms:modified xsi:type="dcterms:W3CDTF">2025-01-15T11:10:27Z</dcterms:modified>
</cp:coreProperties>
</file>