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1"/>
  </p:notesMasterIdLst>
  <p:sldIdLst>
    <p:sldId id="282" r:id="rId2"/>
    <p:sldId id="336" r:id="rId3"/>
    <p:sldId id="337" r:id="rId4"/>
    <p:sldId id="338" r:id="rId5"/>
    <p:sldId id="340" r:id="rId6"/>
    <p:sldId id="341" r:id="rId7"/>
    <p:sldId id="342" r:id="rId8"/>
    <p:sldId id="343" r:id="rId9"/>
    <p:sldId id="283" r:id="rId10"/>
  </p:sldIdLst>
  <p:sldSz cx="9144000" cy="5143500" type="screen16x9"/>
  <p:notesSz cx="6858000" cy="9144000"/>
  <p:embeddedFontLst>
    <p:embeddedFont>
      <p:font typeface="Canva Sans" panose="020B0604020202020204" charset="0"/>
      <p:regular r:id="rId12"/>
    </p:embeddedFont>
    <p:embeddedFont>
      <p:font typeface="Comic Sans" panose="020B0604020202020204" charset="0"/>
      <p:regular r:id="rId13"/>
    </p:embeddedFont>
    <p:embeddedFont>
      <p:font typeface="Khmer S1" panose="020B0604020202020204" charset="0"/>
      <p:regular r:id="rId14"/>
    </p:embeddedFont>
    <p:embeddedFont>
      <p:font typeface="Lilita One" panose="020B0604020202020204" charset="0"/>
      <p:regular r:id="rId15"/>
    </p:embeddedFont>
    <p:embeddedFont>
      <p:font typeface="Merriweather Bold" panose="020B0604020202020204" charset="0"/>
      <p:regular r:id="rId16"/>
    </p:embeddedFont>
    <p:embeddedFont>
      <p:font typeface="More Sugar" panose="020B0604020202020204" charset="0"/>
      <p:regular r:id="rId17"/>
    </p:embeddedFont>
    <p:embeddedFont>
      <p:font typeface="Poppins" panose="000005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5977F0-EEF7-4E70-89E2-9D5ACD5FCDF2}">
  <a:tblStyle styleId="{1B5977F0-EEF7-4E70-89E2-9D5ACD5FC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3883" autoAdjust="0"/>
  </p:normalViewPr>
  <p:slideViewPr>
    <p:cSldViewPr snapToGrid="0">
      <p:cViewPr varScale="1">
        <p:scale>
          <a:sx n="93" d="100"/>
          <a:sy n="93" d="100"/>
        </p:scale>
        <p:origin x="78" y="41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media" Target="../media/media4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5" Type="http://schemas.microsoft.com/office/2007/relationships/media" Target="../media/media5.m4a"/><Relationship Id="rId4" Type="http://schemas.openxmlformats.org/officeDocument/2006/relationships/audio" Target="../media/media4.m4a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microsoft.com/office/2007/relationships/media" Target="../media/media3.m4a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3.svg"/><Relationship Id="rId2" Type="http://schemas.openxmlformats.org/officeDocument/2006/relationships/audio" Target="../media/media5.m4a"/><Relationship Id="rId16" Type="http://schemas.openxmlformats.org/officeDocument/2006/relationships/image" Target="../media/image4.png"/><Relationship Id="rId1" Type="http://schemas.microsoft.com/office/2007/relationships/media" Target="../media/media5.m4a"/><Relationship Id="rId6" Type="http://schemas.openxmlformats.org/officeDocument/2006/relationships/audio" Target="../media/media6.m4a"/><Relationship Id="rId11" Type="http://schemas.openxmlformats.org/officeDocument/2006/relationships/image" Target="../media/image12.png"/><Relationship Id="rId5" Type="http://schemas.microsoft.com/office/2007/relationships/media" Target="../media/media6.m4a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audio" Target="../media/media3.m4a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 Hi GIF - Hello Hi Cute - Discover &amp; Share GIFs | Hi gif, Hello gif,  Hu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81" y="3070135"/>
            <a:ext cx="1860529" cy="18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187;p41"/>
          <p:cNvSpPr txBox="1">
            <a:spLocks/>
          </p:cNvSpPr>
          <p:nvPr/>
        </p:nvSpPr>
        <p:spPr>
          <a:xfrm>
            <a:off x="960120" y="266700"/>
            <a:ext cx="7810500" cy="2834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grade 5 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 School and Family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4 Family Holidays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you going on a holiday?</a:t>
            </a: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Student’s book 58</a:t>
            </a: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938" t="4795" r="5726" b="27844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977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4674" y="1323940"/>
            <a:ext cx="4394060" cy="134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rgbClr val="FF0000"/>
                </a:solidFill>
                <a:latin typeface="Merriweather Bold"/>
              </a:rPr>
              <a:t>Holiday </a:t>
            </a:r>
            <a:endParaRPr lang="en-US" sz="60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0" y="3462438"/>
            <a:ext cx="5578549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5400" dirty="0">
                <a:solidFill>
                  <a:srgbClr val="0070C0"/>
                </a:solidFill>
                <a:cs typeface="Khmer S1"/>
              </a:rPr>
              <a:t>ថ្ងៃសម្រាក/ថ្ងៃបុណ្យ</a:t>
            </a:r>
            <a:endParaRPr lang="en-US" sz="54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1026" name="Picture 2" descr="Luxury Malaysia Family Holidays 2025 | Destinolog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12073" b="9435"/>
          <a:stretch/>
        </p:blipFill>
        <p:spPr bwMode="auto">
          <a:xfrm>
            <a:off x="5130265" y="959602"/>
            <a:ext cx="3309452" cy="22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52CFDD8-EC43-4FAC-D5D2-BACD87F358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4674" y="18868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4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0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67374" y="350002"/>
            <a:ext cx="5526362" cy="134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rgbClr val="FF0000"/>
                </a:solidFill>
                <a:latin typeface="Merriweather Bold"/>
              </a:rPr>
              <a:t>Province </a:t>
            </a:r>
            <a:endParaRPr lang="en-US" sz="60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180458" y="2355811"/>
            <a:ext cx="4479376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ខេត្ត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4" name="Picture 2" descr="Provinces of Cambodia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460" y="1461273"/>
            <a:ext cx="4510390" cy="34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31C4742-CB21-D898-9852-9BDCE31643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1280" y="8516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6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5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231006" y="134102"/>
            <a:ext cx="5423544" cy="1331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5400" dirty="0" err="1">
                <a:solidFill>
                  <a:srgbClr val="FF0000"/>
                </a:solidFill>
                <a:latin typeface="Merriweather Bold"/>
              </a:rPr>
              <a:t>Kep</a:t>
            </a:r>
            <a:r>
              <a:rPr lang="en-US" sz="5400" dirty="0">
                <a:solidFill>
                  <a:srgbClr val="FF0000"/>
                </a:solidFill>
                <a:latin typeface="Merriweather Bold"/>
              </a:rPr>
              <a:t> province </a:t>
            </a:r>
            <a:endParaRPr lang="en-US" sz="54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406652" y="2241511"/>
            <a:ext cx="3679928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5400" dirty="0">
                <a:solidFill>
                  <a:srgbClr val="0070C0"/>
                </a:solidFill>
                <a:cs typeface="Khmer S1"/>
              </a:rPr>
              <a:t>ខេត្តកែប</a:t>
            </a:r>
            <a:endParaRPr lang="en-US" sz="54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1026" name="Picture 2" descr="ខេត្តកែបមានទំហំសេដ្ឋកិច្ច៥៤លានដុល្លារ និងមានវិស័យបីជម្រុញ  សក្តានុពលសេដ្ឋកិច្ច - Cambodia Financial Ti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282" y="1925716"/>
            <a:ext cx="4026025" cy="226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11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/>
          <p:cNvSpPr/>
          <p:nvPr/>
        </p:nvSpPr>
        <p:spPr>
          <a:xfrm>
            <a:off x="943276" y="257868"/>
            <a:ext cx="7334450" cy="462012"/>
          </a:xfrm>
          <a:prstGeom prst="parallelogram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7" name="Folded Corner 6"/>
          <p:cNvSpPr/>
          <p:nvPr/>
        </p:nvSpPr>
        <p:spPr>
          <a:xfrm>
            <a:off x="153681" y="1624965"/>
            <a:ext cx="6208207" cy="701040"/>
          </a:xfrm>
          <a:prstGeom prst="foldedCorner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you going on a holiday?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262270" y="3036570"/>
            <a:ext cx="6216502" cy="701040"/>
          </a:xfrm>
          <a:prstGeom prst="foldedCorner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altLang="ja-JP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តើអ្នកទៅណាខ្លះនៅថ្ងៃសម្រាក?</a:t>
            </a:r>
            <a:endParaRPr lang="en-US" altLang="ja-JP" sz="32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9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2" b="14820"/>
          <a:stretch/>
        </p:blipFill>
        <p:spPr bwMode="auto">
          <a:xfrm flipH="1">
            <a:off x="6546305" y="1197816"/>
            <a:ext cx="1915837" cy="27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EA5865-6A2C-CA6A-79F5-78D8C4189A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6310" y="9877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3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32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/>
        </p:nvSpPr>
        <p:spPr>
          <a:xfrm>
            <a:off x="943276" y="257868"/>
            <a:ext cx="7334450" cy="462012"/>
          </a:xfrm>
          <a:prstGeom prst="parallelogram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12" name="Folded Corner 11"/>
          <p:cNvSpPr/>
          <p:nvPr/>
        </p:nvSpPr>
        <p:spPr>
          <a:xfrm>
            <a:off x="2160669" y="1312959"/>
            <a:ext cx="6576077" cy="701040"/>
          </a:xfrm>
          <a:prstGeom prst="foldedCorne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I’m going to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province.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olded Corner 12"/>
          <p:cNvSpPr/>
          <p:nvPr/>
        </p:nvSpPr>
        <p:spPr>
          <a:xfrm>
            <a:off x="2897204" y="2876825"/>
            <a:ext cx="6126294" cy="773703"/>
          </a:xfrm>
          <a:prstGeom prst="foldedCorne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360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Khmer S1"/>
              </a:rPr>
              <a:t>ខ្ញុំនឹងទៅ</a:t>
            </a:r>
            <a:r>
              <a:rPr lang="km-KH" sz="360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Khmer S1"/>
              </a:rPr>
              <a:t>ខេត្ត</a:t>
            </a:r>
            <a:r>
              <a:rPr lang="km-KH" sz="36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Khmer S1"/>
              </a:rPr>
              <a:t>កែប។</a:t>
            </a:r>
            <a:endParaRPr lang="en-US" sz="3600" u="sng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14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460" r="564" b="16278"/>
          <a:stretch/>
        </p:blipFill>
        <p:spPr bwMode="auto">
          <a:xfrm flipH="1">
            <a:off x="510229" y="2166715"/>
            <a:ext cx="209678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BA6A226-723A-F342-AEE8-34B6187F84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2615" y="13586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4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54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ular Callout 10"/>
          <p:cNvSpPr/>
          <p:nvPr/>
        </p:nvSpPr>
        <p:spPr>
          <a:xfrm>
            <a:off x="1304312" y="1366074"/>
            <a:ext cx="6395090" cy="586767"/>
          </a:xfrm>
          <a:prstGeom prst="wedgeRoundRectCallout">
            <a:avLst>
              <a:gd name="adj1" fmla="val -42666"/>
              <a:gd name="adj2" fmla="val 117857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7"/>
          <p:cNvSpPr txBox="1"/>
          <p:nvPr/>
        </p:nvSpPr>
        <p:spPr>
          <a:xfrm>
            <a:off x="1174792" y="1258206"/>
            <a:ext cx="6524610" cy="5665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you going on a holiday?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1913325" y="2716566"/>
            <a:ext cx="5532504" cy="586767"/>
          </a:xfrm>
          <a:prstGeom prst="wedgeRoundRectCallout">
            <a:avLst>
              <a:gd name="adj1" fmla="val 44420"/>
              <a:gd name="adj2" fmla="val 111364"/>
              <a:gd name="adj3" fmla="val 16667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0"/>
          <p:cNvSpPr txBox="1"/>
          <p:nvPr/>
        </p:nvSpPr>
        <p:spPr>
          <a:xfrm>
            <a:off x="1913325" y="2927715"/>
            <a:ext cx="5532504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I’m going to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Province.</a:t>
            </a:r>
          </a:p>
        </p:txBody>
      </p:sp>
      <p:sp>
        <p:nvSpPr>
          <p:cNvPr id="15" name="Parallelogram 14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Pair work</a:t>
            </a:r>
          </a:p>
        </p:txBody>
      </p:sp>
      <p:pic>
        <p:nvPicPr>
          <p:cNvPr id="16" name="Picture 2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1" r="48028"/>
          <a:stretch/>
        </p:blipFill>
        <p:spPr bwMode="auto">
          <a:xfrm>
            <a:off x="0" y="2002308"/>
            <a:ext cx="1673225" cy="19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8" t="40529"/>
          <a:stretch/>
        </p:blipFill>
        <p:spPr bwMode="auto">
          <a:xfrm>
            <a:off x="7622467" y="3303333"/>
            <a:ext cx="1429493" cy="19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arallelogram 17"/>
          <p:cNvSpPr/>
          <p:nvPr/>
        </p:nvSpPr>
        <p:spPr>
          <a:xfrm>
            <a:off x="259882" y="4323951"/>
            <a:ext cx="7055317" cy="671562"/>
          </a:xfrm>
          <a:prstGeom prst="parallelogram">
            <a:avLst>
              <a:gd name="adj" fmla="val 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Kep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 province, </a:t>
            </a:r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Siemreap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, </a:t>
            </a:r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Battambong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, </a:t>
            </a:r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Pailin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, </a:t>
            </a:r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Koh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 Kong…..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AEF2CFB-59A4-26E6-3E90-C1134A3073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00432" y="1258206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075BB3C-ACDC-59AF-51A7-C68FF232C8D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68126" y="2693733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3034DDF-BF5D-4250-2384-4EA7059E1E9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90704" y="43027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7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4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4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2"/>
          <p:cNvSpPr/>
          <p:nvPr/>
        </p:nvSpPr>
        <p:spPr>
          <a:xfrm>
            <a:off x="7852591" y="1983062"/>
            <a:ext cx="1074876" cy="1177135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1" name="Freeform 3"/>
          <p:cNvSpPr/>
          <p:nvPr/>
        </p:nvSpPr>
        <p:spPr>
          <a:xfrm>
            <a:off x="2529444" y="4019643"/>
            <a:ext cx="760954" cy="1012621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2" name="Freeform 4"/>
          <p:cNvSpPr/>
          <p:nvPr/>
        </p:nvSpPr>
        <p:spPr>
          <a:xfrm>
            <a:off x="567160" y="2681308"/>
            <a:ext cx="975478" cy="1062356"/>
          </a:xfrm>
          <a:custGeom>
            <a:avLst/>
            <a:gdLst/>
            <a:ahLst/>
            <a:cxnLst/>
            <a:rect l="l" t="t" r="r" b="b"/>
            <a:pathLst>
              <a:path w="1950955" h="2124712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b="-44982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3" name="Freeform 5"/>
          <p:cNvSpPr/>
          <p:nvPr/>
        </p:nvSpPr>
        <p:spPr>
          <a:xfrm>
            <a:off x="2195099" y="938836"/>
            <a:ext cx="850370" cy="1044227"/>
          </a:xfrm>
          <a:custGeom>
            <a:avLst/>
            <a:gdLst/>
            <a:ahLst/>
            <a:cxnLst/>
            <a:rect l="l" t="t" r="r" b="b"/>
            <a:pathLst>
              <a:path w="1700740" h="2088453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b="-4030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4" name="Freeform 6"/>
          <p:cNvSpPr/>
          <p:nvPr/>
        </p:nvSpPr>
        <p:spPr>
          <a:xfrm rot="-2305114" flipH="1">
            <a:off x="7017548" y="3632738"/>
            <a:ext cx="1662484" cy="889429"/>
          </a:xfrm>
          <a:custGeom>
            <a:avLst/>
            <a:gdLst/>
            <a:ahLst/>
            <a:cxnLst/>
            <a:rect l="l" t="t" r="r" b="b"/>
            <a:pathLst>
              <a:path w="3324967" h="177885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5" name="TextBox 7"/>
          <p:cNvSpPr txBox="1"/>
          <p:nvPr/>
        </p:nvSpPr>
        <p:spPr>
          <a:xfrm>
            <a:off x="3045469" y="1342370"/>
            <a:ext cx="425555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you going on a holiday?</a:t>
            </a:r>
          </a:p>
        </p:txBody>
      </p:sp>
      <p:sp>
        <p:nvSpPr>
          <p:cNvPr id="26" name="TextBox 8"/>
          <p:cNvSpPr txBox="1"/>
          <p:nvPr/>
        </p:nvSpPr>
        <p:spPr>
          <a:xfrm>
            <a:off x="1222666" y="3289470"/>
            <a:ext cx="4804026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I’m going to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Province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you going on a holiday?</a:t>
            </a:r>
          </a:p>
        </p:txBody>
      </p:sp>
      <p:sp>
        <p:nvSpPr>
          <p:cNvPr id="27" name="TextBox 9"/>
          <p:cNvSpPr txBox="1"/>
          <p:nvPr/>
        </p:nvSpPr>
        <p:spPr>
          <a:xfrm>
            <a:off x="3290397" y="4294287"/>
            <a:ext cx="498802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I’m going to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………………..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you going on a holiday?</a:t>
            </a:r>
          </a:p>
        </p:txBody>
      </p:sp>
      <p:sp>
        <p:nvSpPr>
          <p:cNvPr id="28" name="TextBox 10"/>
          <p:cNvSpPr txBox="1"/>
          <p:nvPr/>
        </p:nvSpPr>
        <p:spPr>
          <a:xfrm>
            <a:off x="3290397" y="2306940"/>
            <a:ext cx="493002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I’m going to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you going on a holiday?</a:t>
            </a:r>
          </a:p>
        </p:txBody>
      </p:sp>
      <p:sp>
        <p:nvSpPr>
          <p:cNvPr id="29" name="Freeform 11"/>
          <p:cNvSpPr/>
          <p:nvPr/>
        </p:nvSpPr>
        <p:spPr>
          <a:xfrm rot="2593753" flipH="1">
            <a:off x="401509" y="4134927"/>
            <a:ext cx="1642314" cy="878638"/>
          </a:xfrm>
          <a:custGeom>
            <a:avLst/>
            <a:gdLst/>
            <a:ahLst/>
            <a:cxnLst/>
            <a:rect l="l" t="t" r="r" b="b"/>
            <a:pathLst>
              <a:path w="3284627" h="1757275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0" name="Freeform 12"/>
          <p:cNvSpPr/>
          <p:nvPr/>
        </p:nvSpPr>
        <p:spPr>
          <a:xfrm rot="9409242" flipH="1">
            <a:off x="593134" y="1500057"/>
            <a:ext cx="1414850" cy="756945"/>
          </a:xfrm>
          <a:custGeom>
            <a:avLst/>
            <a:gdLst/>
            <a:ahLst/>
            <a:cxnLst/>
            <a:rect l="l" t="t" r="r" b="b"/>
            <a:pathLst>
              <a:path w="2829700" h="1513889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31" name="Freeform 13"/>
          <p:cNvSpPr/>
          <p:nvPr/>
        </p:nvSpPr>
        <p:spPr>
          <a:xfrm rot="3283475" flipV="1">
            <a:off x="6934496" y="1276919"/>
            <a:ext cx="1334406" cy="713907"/>
          </a:xfrm>
          <a:custGeom>
            <a:avLst/>
            <a:gdLst/>
            <a:ahLst/>
            <a:cxnLst/>
            <a:rect l="l" t="t" r="r" b="b"/>
            <a:pathLst>
              <a:path w="2668811" h="1427814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2" name="TextBox 14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1</a:t>
            </a:r>
          </a:p>
        </p:txBody>
      </p:sp>
      <p:sp>
        <p:nvSpPr>
          <p:cNvPr id="33" name="TextBox 15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2</a:t>
            </a:r>
          </a:p>
        </p:txBody>
      </p:sp>
      <p:sp>
        <p:nvSpPr>
          <p:cNvPr id="34" name="TextBox 16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3</a:t>
            </a:r>
          </a:p>
        </p:txBody>
      </p:sp>
      <p:sp>
        <p:nvSpPr>
          <p:cNvPr id="35" name="TextBox 1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4</a:t>
            </a:r>
          </a:p>
        </p:txBody>
      </p:sp>
      <p:sp>
        <p:nvSpPr>
          <p:cNvPr id="36" name="Parallelogram 35"/>
          <p:cNvSpPr/>
          <p:nvPr/>
        </p:nvSpPr>
        <p:spPr>
          <a:xfrm>
            <a:off x="0" y="123649"/>
            <a:ext cx="9144000" cy="786185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Group work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/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Kep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 province, </a:t>
            </a:r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Siemreap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, </a:t>
            </a:r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Battambong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, </a:t>
            </a:r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Pailin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, </a:t>
            </a:r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Koh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 Kong…..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2B335BD-4477-A9F1-D052-EB73EE2460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01268" y="249555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0246D8-4AD8-8686-0062-282AF5EC414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581539" y="931018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B92AF5-AE66-150D-AC99-F5A0F297D9F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9136" y="30314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2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68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6600" y="340735"/>
            <a:ext cx="5143500" cy="4114800"/>
          </a:xfrm>
          <a:prstGeom prst="rect">
            <a:avLst/>
          </a:prstGeom>
        </p:spPr>
      </p:pic>
      <p:pic>
        <p:nvPicPr>
          <p:cNvPr id="3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5" y="834055"/>
            <a:ext cx="3128159" cy="31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0" y="4237403"/>
            <a:ext cx="514350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>
                <a:solidFill>
                  <a:srgbClr val="4E748F"/>
                </a:solidFill>
                <a:latin typeface="More Sugar"/>
              </a:rPr>
              <a:t>By Hun </a:t>
            </a:r>
            <a:r>
              <a:rPr lang="en-US" sz="1250" dirty="0" err="1">
                <a:solidFill>
                  <a:srgbClr val="4E748F"/>
                </a:solidFill>
                <a:latin typeface="More Sugar"/>
              </a:rPr>
              <a:t>chanseyha</a:t>
            </a:r>
            <a:endParaRPr lang="en-US" sz="1250" dirty="0">
              <a:solidFill>
                <a:srgbClr val="4E748F"/>
              </a:solidFill>
              <a:latin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21159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259bc7a-ff0c-4140-aee5-da20f8bd5bf2}" enabled="1" method="Privileged" siteId="{c7e8b5ac-96c6-4123-a65a-793543aced4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8136</TotalTime>
  <Words>165</Words>
  <Application>Microsoft Office PowerPoint</Application>
  <PresentationFormat>On-screen Show (16:9)</PresentationFormat>
  <Paragraphs>36</Paragraphs>
  <Slides>9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Merriweather Bold</vt:lpstr>
      <vt:lpstr>Canva Sans</vt:lpstr>
      <vt:lpstr>Arial</vt:lpstr>
      <vt:lpstr>Comic Sans</vt:lpstr>
      <vt:lpstr>Lilita One</vt:lpstr>
      <vt:lpstr>More Sugar</vt:lpstr>
      <vt:lpstr>Khmer S1</vt:lpstr>
      <vt:lpstr>Poppins</vt:lpstr>
      <vt:lpstr>Language Arts Development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DEVELOPMENT FOR PRE-K</dc:title>
  <dc:creator>XY-PC</dc:creator>
  <cp:lastModifiedBy>Czyrenne C. Malonzo</cp:lastModifiedBy>
  <cp:revision>353</cp:revision>
  <dcterms:modified xsi:type="dcterms:W3CDTF">2025-01-15T11:10:11Z</dcterms:modified>
</cp:coreProperties>
</file>