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11"/>
  </p:notesMasterIdLst>
  <p:sldIdLst>
    <p:sldId id="282" r:id="rId2"/>
    <p:sldId id="336" r:id="rId3"/>
    <p:sldId id="344" r:id="rId4"/>
    <p:sldId id="345" r:id="rId5"/>
    <p:sldId id="340" r:id="rId6"/>
    <p:sldId id="341" r:id="rId7"/>
    <p:sldId id="342" r:id="rId8"/>
    <p:sldId id="343" r:id="rId9"/>
    <p:sldId id="283" r:id="rId10"/>
  </p:sldIdLst>
  <p:sldSz cx="9144000" cy="5143500" type="screen16x9"/>
  <p:notesSz cx="6858000" cy="9144000"/>
  <p:embeddedFontLst>
    <p:embeddedFont>
      <p:font typeface="Canva Sans" panose="020B0604020202020204" charset="0"/>
      <p:regular r:id="rId12"/>
    </p:embeddedFont>
    <p:embeddedFont>
      <p:font typeface="Comic Sans" panose="020B0604020202020204" charset="0"/>
      <p:regular r:id="rId13"/>
    </p:embeddedFont>
    <p:embeddedFont>
      <p:font typeface="Khmer S1" panose="020B0604020202020204" charset="0"/>
      <p:regular r:id="rId14"/>
    </p:embeddedFont>
    <p:embeddedFont>
      <p:font typeface="Lilita One" panose="020B0604020202020204" charset="0"/>
      <p:regular r:id="rId15"/>
    </p:embeddedFont>
    <p:embeddedFont>
      <p:font typeface="Merriweather Bold" panose="020B0604020202020204" charset="0"/>
      <p:regular r:id="rId16"/>
    </p:embeddedFont>
    <p:embeddedFont>
      <p:font typeface="More Sugar" panose="020B0604020202020204" charset="0"/>
      <p:regular r:id="rId17"/>
    </p:embeddedFont>
    <p:embeddedFont>
      <p:font typeface="Poppins" panose="00000500000000000000" pitchFamily="2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B5977F0-EEF7-4E70-89E2-9D5ACD5FCDF2}">
  <a:tblStyle styleId="{1B5977F0-EEF7-4E70-89E2-9D5ACD5FCDF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38" autoAdjust="0"/>
    <p:restoredTop sz="93883" autoAdjust="0"/>
  </p:normalViewPr>
  <p:slideViewPr>
    <p:cSldViewPr snapToGrid="0">
      <p:cViewPr varScale="1">
        <p:scale>
          <a:sx n="93" d="100"/>
          <a:sy n="93" d="100"/>
        </p:scale>
        <p:origin x="78" y="414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2_1_1">
    <p:bg>
      <p:bgPr>
        <a:solidFill>
          <a:schemeClr val="accent2"/>
        </a:solidFill>
        <a:effectLst/>
      </p:bgPr>
    </p:bg>
    <p:spTree>
      <p:nvGrpSpPr>
        <p:cNvPr id="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2" name="Google Shape;992;p34"/>
          <p:cNvGrpSpPr/>
          <p:nvPr/>
        </p:nvGrpSpPr>
        <p:grpSpPr>
          <a:xfrm>
            <a:off x="307199" y="240473"/>
            <a:ext cx="8529855" cy="4662300"/>
            <a:chOff x="307199" y="240473"/>
            <a:chExt cx="8529855" cy="4662300"/>
          </a:xfrm>
        </p:grpSpPr>
        <p:sp>
          <p:nvSpPr>
            <p:cNvPr id="993" name="Google Shape;993;p34"/>
            <p:cNvSpPr/>
            <p:nvPr/>
          </p:nvSpPr>
          <p:spPr>
            <a:xfrm>
              <a:off x="307199" y="240776"/>
              <a:ext cx="8529602" cy="4661948"/>
            </a:xfrm>
            <a:custGeom>
              <a:avLst/>
              <a:gdLst/>
              <a:ahLst/>
              <a:cxnLst/>
              <a:rect l="l" t="t" r="r" b="b"/>
              <a:pathLst>
                <a:path w="166545" h="91027" extrusionOk="0">
                  <a:moveTo>
                    <a:pt x="5435" y="3947"/>
                  </a:moveTo>
                  <a:cubicBezTo>
                    <a:pt x="6823" y="3947"/>
                    <a:pt x="7933" y="5058"/>
                    <a:pt x="7933" y="6446"/>
                  </a:cubicBezTo>
                  <a:cubicBezTo>
                    <a:pt x="7933" y="7834"/>
                    <a:pt x="6803" y="8964"/>
                    <a:pt x="5435" y="8964"/>
                  </a:cubicBezTo>
                  <a:cubicBezTo>
                    <a:pt x="4046" y="8964"/>
                    <a:pt x="2936" y="7834"/>
                    <a:pt x="2936" y="6446"/>
                  </a:cubicBezTo>
                  <a:cubicBezTo>
                    <a:pt x="2936" y="5058"/>
                    <a:pt x="4046" y="3947"/>
                    <a:pt x="5435" y="3947"/>
                  </a:cubicBezTo>
                  <a:close/>
                  <a:moveTo>
                    <a:pt x="5435" y="11761"/>
                  </a:moveTo>
                  <a:cubicBezTo>
                    <a:pt x="6823" y="11761"/>
                    <a:pt x="7933" y="12871"/>
                    <a:pt x="7933" y="14259"/>
                  </a:cubicBezTo>
                  <a:cubicBezTo>
                    <a:pt x="7914" y="15648"/>
                    <a:pt x="6803" y="16758"/>
                    <a:pt x="5435" y="16758"/>
                  </a:cubicBezTo>
                  <a:cubicBezTo>
                    <a:pt x="4046" y="16758"/>
                    <a:pt x="2936" y="15648"/>
                    <a:pt x="2936" y="14259"/>
                  </a:cubicBezTo>
                  <a:cubicBezTo>
                    <a:pt x="2936" y="12871"/>
                    <a:pt x="4046" y="11761"/>
                    <a:pt x="5435" y="11761"/>
                  </a:cubicBezTo>
                  <a:close/>
                  <a:moveTo>
                    <a:pt x="5435" y="19574"/>
                  </a:moveTo>
                  <a:cubicBezTo>
                    <a:pt x="6823" y="19574"/>
                    <a:pt x="7933" y="20685"/>
                    <a:pt x="7933" y="22073"/>
                  </a:cubicBezTo>
                  <a:cubicBezTo>
                    <a:pt x="7933" y="23461"/>
                    <a:pt x="6803" y="24572"/>
                    <a:pt x="5435" y="24572"/>
                  </a:cubicBezTo>
                  <a:cubicBezTo>
                    <a:pt x="4046" y="24572"/>
                    <a:pt x="2936" y="23461"/>
                    <a:pt x="2936" y="22073"/>
                  </a:cubicBezTo>
                  <a:cubicBezTo>
                    <a:pt x="2936" y="20685"/>
                    <a:pt x="4046" y="19574"/>
                    <a:pt x="5435" y="19574"/>
                  </a:cubicBezTo>
                  <a:close/>
                  <a:moveTo>
                    <a:pt x="5435" y="27368"/>
                  </a:moveTo>
                  <a:cubicBezTo>
                    <a:pt x="6823" y="27368"/>
                    <a:pt x="7933" y="28498"/>
                    <a:pt x="7933" y="29886"/>
                  </a:cubicBezTo>
                  <a:cubicBezTo>
                    <a:pt x="7914" y="31275"/>
                    <a:pt x="6803" y="32385"/>
                    <a:pt x="5435" y="32385"/>
                  </a:cubicBezTo>
                  <a:cubicBezTo>
                    <a:pt x="4046" y="32385"/>
                    <a:pt x="2936" y="31275"/>
                    <a:pt x="2936" y="29886"/>
                  </a:cubicBezTo>
                  <a:cubicBezTo>
                    <a:pt x="2936" y="28498"/>
                    <a:pt x="4046" y="27368"/>
                    <a:pt x="5435" y="27368"/>
                  </a:cubicBezTo>
                  <a:close/>
                  <a:moveTo>
                    <a:pt x="5435" y="35181"/>
                  </a:moveTo>
                  <a:cubicBezTo>
                    <a:pt x="6823" y="35181"/>
                    <a:pt x="7933" y="36292"/>
                    <a:pt x="7933" y="37680"/>
                  </a:cubicBezTo>
                  <a:cubicBezTo>
                    <a:pt x="7933" y="39068"/>
                    <a:pt x="6803" y="40199"/>
                    <a:pt x="5435" y="40199"/>
                  </a:cubicBezTo>
                  <a:cubicBezTo>
                    <a:pt x="4046" y="40199"/>
                    <a:pt x="2936" y="39068"/>
                    <a:pt x="2936" y="37680"/>
                  </a:cubicBezTo>
                  <a:cubicBezTo>
                    <a:pt x="2936" y="36292"/>
                    <a:pt x="4046" y="35181"/>
                    <a:pt x="5435" y="35181"/>
                  </a:cubicBezTo>
                  <a:close/>
                  <a:moveTo>
                    <a:pt x="5435" y="42995"/>
                  </a:moveTo>
                  <a:cubicBezTo>
                    <a:pt x="6823" y="42995"/>
                    <a:pt x="7933" y="44105"/>
                    <a:pt x="7933" y="45494"/>
                  </a:cubicBezTo>
                  <a:cubicBezTo>
                    <a:pt x="7914" y="46882"/>
                    <a:pt x="6803" y="47992"/>
                    <a:pt x="5435" y="47992"/>
                  </a:cubicBezTo>
                  <a:cubicBezTo>
                    <a:pt x="4046" y="47992"/>
                    <a:pt x="2936" y="46882"/>
                    <a:pt x="2936" y="45494"/>
                  </a:cubicBezTo>
                  <a:cubicBezTo>
                    <a:pt x="2936" y="44105"/>
                    <a:pt x="4046" y="42995"/>
                    <a:pt x="5435" y="42995"/>
                  </a:cubicBezTo>
                  <a:close/>
                  <a:moveTo>
                    <a:pt x="5435" y="50828"/>
                  </a:moveTo>
                  <a:cubicBezTo>
                    <a:pt x="6823" y="50828"/>
                    <a:pt x="7933" y="51939"/>
                    <a:pt x="7933" y="53327"/>
                  </a:cubicBezTo>
                  <a:cubicBezTo>
                    <a:pt x="7933" y="54715"/>
                    <a:pt x="6803" y="55826"/>
                    <a:pt x="5435" y="55826"/>
                  </a:cubicBezTo>
                  <a:cubicBezTo>
                    <a:pt x="4046" y="55826"/>
                    <a:pt x="2936" y="54715"/>
                    <a:pt x="2936" y="53327"/>
                  </a:cubicBezTo>
                  <a:cubicBezTo>
                    <a:pt x="2936" y="51939"/>
                    <a:pt x="4046" y="50828"/>
                    <a:pt x="5435" y="50828"/>
                  </a:cubicBezTo>
                  <a:close/>
                  <a:moveTo>
                    <a:pt x="5435" y="58622"/>
                  </a:moveTo>
                  <a:cubicBezTo>
                    <a:pt x="6823" y="58622"/>
                    <a:pt x="7933" y="59752"/>
                    <a:pt x="7933" y="61140"/>
                  </a:cubicBezTo>
                  <a:cubicBezTo>
                    <a:pt x="7914" y="62529"/>
                    <a:pt x="6803" y="63639"/>
                    <a:pt x="5435" y="63639"/>
                  </a:cubicBezTo>
                  <a:cubicBezTo>
                    <a:pt x="4046" y="63639"/>
                    <a:pt x="2936" y="62529"/>
                    <a:pt x="2936" y="61140"/>
                  </a:cubicBezTo>
                  <a:cubicBezTo>
                    <a:pt x="2936" y="59752"/>
                    <a:pt x="4046" y="58622"/>
                    <a:pt x="5435" y="58622"/>
                  </a:cubicBezTo>
                  <a:close/>
                  <a:moveTo>
                    <a:pt x="5435" y="66435"/>
                  </a:moveTo>
                  <a:cubicBezTo>
                    <a:pt x="6823" y="66435"/>
                    <a:pt x="7933" y="67546"/>
                    <a:pt x="7933" y="68954"/>
                  </a:cubicBezTo>
                  <a:cubicBezTo>
                    <a:pt x="7933" y="70342"/>
                    <a:pt x="6803" y="71453"/>
                    <a:pt x="5435" y="71453"/>
                  </a:cubicBezTo>
                  <a:cubicBezTo>
                    <a:pt x="4046" y="71453"/>
                    <a:pt x="2936" y="70342"/>
                    <a:pt x="2936" y="68954"/>
                  </a:cubicBezTo>
                  <a:cubicBezTo>
                    <a:pt x="2936" y="67546"/>
                    <a:pt x="4046" y="66435"/>
                    <a:pt x="5435" y="66435"/>
                  </a:cubicBezTo>
                  <a:close/>
                  <a:moveTo>
                    <a:pt x="5435" y="74249"/>
                  </a:moveTo>
                  <a:cubicBezTo>
                    <a:pt x="6823" y="74249"/>
                    <a:pt x="7933" y="75359"/>
                    <a:pt x="7933" y="76748"/>
                  </a:cubicBezTo>
                  <a:cubicBezTo>
                    <a:pt x="7933" y="78136"/>
                    <a:pt x="6803" y="79266"/>
                    <a:pt x="5435" y="79266"/>
                  </a:cubicBezTo>
                  <a:cubicBezTo>
                    <a:pt x="4046" y="79266"/>
                    <a:pt x="2936" y="78136"/>
                    <a:pt x="2936" y="76748"/>
                  </a:cubicBezTo>
                  <a:cubicBezTo>
                    <a:pt x="2936" y="75359"/>
                    <a:pt x="4046" y="74249"/>
                    <a:pt x="5435" y="74249"/>
                  </a:cubicBezTo>
                  <a:close/>
                  <a:moveTo>
                    <a:pt x="5435" y="82062"/>
                  </a:moveTo>
                  <a:cubicBezTo>
                    <a:pt x="6823" y="82062"/>
                    <a:pt x="7933" y="83173"/>
                    <a:pt x="7933" y="84561"/>
                  </a:cubicBezTo>
                  <a:cubicBezTo>
                    <a:pt x="7914" y="85949"/>
                    <a:pt x="6803" y="87060"/>
                    <a:pt x="5435" y="87060"/>
                  </a:cubicBezTo>
                  <a:cubicBezTo>
                    <a:pt x="4046" y="87060"/>
                    <a:pt x="2936" y="85949"/>
                    <a:pt x="2936" y="84561"/>
                  </a:cubicBezTo>
                  <a:cubicBezTo>
                    <a:pt x="2936" y="83173"/>
                    <a:pt x="4046" y="82062"/>
                    <a:pt x="5435" y="82062"/>
                  </a:cubicBezTo>
                  <a:close/>
                  <a:moveTo>
                    <a:pt x="5712" y="1"/>
                  </a:moveTo>
                  <a:cubicBezTo>
                    <a:pt x="2579" y="1"/>
                    <a:pt x="1" y="2559"/>
                    <a:pt x="1" y="5712"/>
                  </a:cubicBezTo>
                  <a:lnTo>
                    <a:pt x="1" y="85335"/>
                  </a:lnTo>
                  <a:cubicBezTo>
                    <a:pt x="1" y="88448"/>
                    <a:pt x="2559" y="91026"/>
                    <a:pt x="5712" y="91026"/>
                  </a:cubicBezTo>
                  <a:lnTo>
                    <a:pt x="160833" y="91026"/>
                  </a:lnTo>
                  <a:cubicBezTo>
                    <a:pt x="163967" y="91026"/>
                    <a:pt x="166545" y="88488"/>
                    <a:pt x="166545" y="85335"/>
                  </a:cubicBezTo>
                  <a:lnTo>
                    <a:pt x="166545" y="5712"/>
                  </a:lnTo>
                  <a:cubicBezTo>
                    <a:pt x="166545" y="2559"/>
                    <a:pt x="163967" y="1"/>
                    <a:pt x="1608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94" name="Google Shape;994;p34"/>
            <p:cNvGrpSpPr/>
            <p:nvPr/>
          </p:nvGrpSpPr>
          <p:grpSpPr>
            <a:xfrm>
              <a:off x="899549" y="453700"/>
              <a:ext cx="7937504" cy="4239700"/>
              <a:chOff x="-20400" y="215838"/>
              <a:chExt cx="9184800" cy="4711825"/>
            </a:xfrm>
          </p:grpSpPr>
          <p:cxnSp>
            <p:nvCxnSpPr>
              <p:cNvPr id="995" name="Google Shape;995;p34"/>
              <p:cNvCxnSpPr/>
              <p:nvPr/>
            </p:nvCxnSpPr>
            <p:spPr>
              <a:xfrm>
                <a:off x="-20400" y="215838"/>
                <a:ext cx="9168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6" name="Google Shape;996;p34"/>
              <p:cNvCxnSpPr/>
              <p:nvPr/>
            </p:nvCxnSpPr>
            <p:spPr>
              <a:xfrm>
                <a:off x="-20400" y="45142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7" name="Google Shape;997;p34"/>
              <p:cNvCxnSpPr/>
              <p:nvPr/>
            </p:nvCxnSpPr>
            <p:spPr>
              <a:xfrm>
                <a:off x="-20400" y="68702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8" name="Google Shape;998;p34"/>
              <p:cNvCxnSpPr/>
              <p:nvPr/>
            </p:nvCxnSpPr>
            <p:spPr>
              <a:xfrm>
                <a:off x="-20400" y="92261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9" name="Google Shape;999;p34"/>
              <p:cNvCxnSpPr/>
              <p:nvPr/>
            </p:nvCxnSpPr>
            <p:spPr>
              <a:xfrm>
                <a:off x="-20400" y="1158203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0" name="Google Shape;1000;p34"/>
              <p:cNvCxnSpPr/>
              <p:nvPr/>
            </p:nvCxnSpPr>
            <p:spPr>
              <a:xfrm>
                <a:off x="-20400" y="1393794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1" name="Google Shape;1001;p34"/>
              <p:cNvCxnSpPr/>
              <p:nvPr/>
            </p:nvCxnSpPr>
            <p:spPr>
              <a:xfrm>
                <a:off x="-20400" y="1629385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2" name="Google Shape;1002;p34"/>
              <p:cNvCxnSpPr/>
              <p:nvPr/>
            </p:nvCxnSpPr>
            <p:spPr>
              <a:xfrm>
                <a:off x="-20400" y="1864976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3" name="Google Shape;1003;p34"/>
              <p:cNvCxnSpPr/>
              <p:nvPr/>
            </p:nvCxnSpPr>
            <p:spPr>
              <a:xfrm>
                <a:off x="-20400" y="2100568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4" name="Google Shape;1004;p34"/>
              <p:cNvCxnSpPr/>
              <p:nvPr/>
            </p:nvCxnSpPr>
            <p:spPr>
              <a:xfrm>
                <a:off x="-20400" y="233615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5" name="Google Shape;1005;p34"/>
              <p:cNvCxnSpPr/>
              <p:nvPr/>
            </p:nvCxnSpPr>
            <p:spPr>
              <a:xfrm>
                <a:off x="-20400" y="257175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6" name="Google Shape;1006;p34"/>
              <p:cNvCxnSpPr/>
              <p:nvPr/>
            </p:nvCxnSpPr>
            <p:spPr>
              <a:xfrm>
                <a:off x="-20400" y="280734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7" name="Google Shape;1007;p34"/>
              <p:cNvCxnSpPr/>
              <p:nvPr/>
            </p:nvCxnSpPr>
            <p:spPr>
              <a:xfrm>
                <a:off x="-20400" y="3042933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8" name="Google Shape;1008;p34"/>
              <p:cNvCxnSpPr/>
              <p:nvPr/>
            </p:nvCxnSpPr>
            <p:spPr>
              <a:xfrm>
                <a:off x="-20400" y="3278524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9" name="Google Shape;1009;p34"/>
              <p:cNvCxnSpPr/>
              <p:nvPr/>
            </p:nvCxnSpPr>
            <p:spPr>
              <a:xfrm>
                <a:off x="-20400" y="3514115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0" name="Google Shape;1010;p34"/>
              <p:cNvCxnSpPr/>
              <p:nvPr/>
            </p:nvCxnSpPr>
            <p:spPr>
              <a:xfrm>
                <a:off x="-20400" y="3749706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1" name="Google Shape;1011;p34"/>
              <p:cNvCxnSpPr/>
              <p:nvPr/>
            </p:nvCxnSpPr>
            <p:spPr>
              <a:xfrm>
                <a:off x="-20400" y="3985298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2" name="Google Shape;1012;p34"/>
              <p:cNvCxnSpPr/>
              <p:nvPr/>
            </p:nvCxnSpPr>
            <p:spPr>
              <a:xfrm>
                <a:off x="-20400" y="422088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3" name="Google Shape;1013;p34"/>
              <p:cNvCxnSpPr/>
              <p:nvPr/>
            </p:nvCxnSpPr>
            <p:spPr>
              <a:xfrm>
                <a:off x="-20400" y="445648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4" name="Google Shape;1014;p34"/>
              <p:cNvCxnSpPr/>
              <p:nvPr/>
            </p:nvCxnSpPr>
            <p:spPr>
              <a:xfrm>
                <a:off x="-20400" y="469207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5" name="Google Shape;1015;p34"/>
              <p:cNvCxnSpPr/>
              <p:nvPr/>
            </p:nvCxnSpPr>
            <p:spPr>
              <a:xfrm>
                <a:off x="-20400" y="4927663"/>
                <a:ext cx="9169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016" name="Google Shape;1016;p34"/>
            <p:cNvCxnSpPr/>
            <p:nvPr/>
          </p:nvCxnSpPr>
          <p:spPr>
            <a:xfrm>
              <a:off x="899548" y="240473"/>
              <a:ext cx="0" cy="4662300"/>
            </a:xfrm>
            <a:prstGeom prst="straightConnector1">
              <a:avLst/>
            </a:prstGeom>
            <a:noFill/>
            <a:ln w="2857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017" name="Google Shape;1017;p34"/>
          <p:cNvSpPr/>
          <p:nvPr/>
        </p:nvSpPr>
        <p:spPr>
          <a:xfrm>
            <a:off x="8092463" y="3956500"/>
            <a:ext cx="683775" cy="854800"/>
          </a:xfrm>
          <a:custGeom>
            <a:avLst/>
            <a:gdLst/>
            <a:ahLst/>
            <a:cxnLst/>
            <a:rect l="l" t="t" r="r" b="b"/>
            <a:pathLst>
              <a:path w="27351" h="34192" extrusionOk="0">
                <a:moveTo>
                  <a:pt x="11856" y="1"/>
                </a:moveTo>
                <a:cubicBezTo>
                  <a:pt x="11671" y="1"/>
                  <a:pt x="11482" y="80"/>
                  <a:pt x="11342" y="270"/>
                </a:cubicBezTo>
                <a:cubicBezTo>
                  <a:pt x="6822" y="6757"/>
                  <a:pt x="2386" y="13202"/>
                  <a:pt x="168" y="20902"/>
                </a:cubicBezTo>
                <a:cubicBezTo>
                  <a:pt x="1" y="21638"/>
                  <a:pt x="607" y="22293"/>
                  <a:pt x="1285" y="22293"/>
                </a:cubicBezTo>
                <a:cubicBezTo>
                  <a:pt x="1456" y="22293"/>
                  <a:pt x="1631" y="22251"/>
                  <a:pt x="1800" y="22158"/>
                </a:cubicBezTo>
                <a:cubicBezTo>
                  <a:pt x="5651" y="20317"/>
                  <a:pt x="8162" y="16341"/>
                  <a:pt x="12096" y="14750"/>
                </a:cubicBezTo>
                <a:lnTo>
                  <a:pt x="12096" y="14750"/>
                </a:lnTo>
                <a:cubicBezTo>
                  <a:pt x="11970" y="21195"/>
                  <a:pt x="6278" y="26845"/>
                  <a:pt x="8287" y="33458"/>
                </a:cubicBezTo>
                <a:cubicBezTo>
                  <a:pt x="8419" y="33933"/>
                  <a:pt x="8835" y="34192"/>
                  <a:pt x="9270" y="34192"/>
                </a:cubicBezTo>
                <a:cubicBezTo>
                  <a:pt x="9525" y="34192"/>
                  <a:pt x="9787" y="34104"/>
                  <a:pt x="10003" y="33918"/>
                </a:cubicBezTo>
                <a:cubicBezTo>
                  <a:pt x="13142" y="31114"/>
                  <a:pt x="15695" y="27850"/>
                  <a:pt x="18248" y="24502"/>
                </a:cubicBezTo>
                <a:cubicBezTo>
                  <a:pt x="19587" y="22660"/>
                  <a:pt x="20968" y="20861"/>
                  <a:pt x="22433" y="19103"/>
                </a:cubicBezTo>
                <a:cubicBezTo>
                  <a:pt x="23814" y="17471"/>
                  <a:pt x="25446" y="16090"/>
                  <a:pt x="26827" y="14457"/>
                </a:cubicBezTo>
                <a:cubicBezTo>
                  <a:pt x="27351" y="13899"/>
                  <a:pt x="26943" y="13050"/>
                  <a:pt x="26308" y="13050"/>
                </a:cubicBezTo>
                <a:cubicBezTo>
                  <a:pt x="26181" y="13050"/>
                  <a:pt x="26046" y="13083"/>
                  <a:pt x="25907" y="13160"/>
                </a:cubicBezTo>
                <a:cubicBezTo>
                  <a:pt x="22475" y="15253"/>
                  <a:pt x="19922" y="19228"/>
                  <a:pt x="17536" y="22409"/>
                </a:cubicBezTo>
                <a:cubicBezTo>
                  <a:pt x="15151" y="25548"/>
                  <a:pt x="12891" y="28687"/>
                  <a:pt x="10045" y="31240"/>
                </a:cubicBezTo>
                <a:cubicBezTo>
                  <a:pt x="9668" y="25088"/>
                  <a:pt x="14983" y="19647"/>
                  <a:pt x="14230" y="13286"/>
                </a:cubicBezTo>
                <a:cubicBezTo>
                  <a:pt x="14194" y="12667"/>
                  <a:pt x="13683" y="12207"/>
                  <a:pt x="13083" y="12207"/>
                </a:cubicBezTo>
                <a:cubicBezTo>
                  <a:pt x="12993" y="12207"/>
                  <a:pt x="12900" y="12217"/>
                  <a:pt x="12807" y="12239"/>
                </a:cubicBezTo>
                <a:cubicBezTo>
                  <a:pt x="8873" y="13160"/>
                  <a:pt x="6278" y="16299"/>
                  <a:pt x="3181" y="18643"/>
                </a:cubicBezTo>
                <a:cubicBezTo>
                  <a:pt x="5316" y="12323"/>
                  <a:pt x="8873" y="6506"/>
                  <a:pt x="12389" y="856"/>
                </a:cubicBezTo>
                <a:cubicBezTo>
                  <a:pt x="12680" y="418"/>
                  <a:pt x="12281" y="1"/>
                  <a:pt x="1185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8" name="Google Shape;1018;p34"/>
          <p:cNvGrpSpPr/>
          <p:nvPr/>
        </p:nvGrpSpPr>
        <p:grpSpPr>
          <a:xfrm rot="-1615734">
            <a:off x="1610471" y="325615"/>
            <a:ext cx="421812" cy="427765"/>
            <a:chOff x="7124413" y="-757600"/>
            <a:chExt cx="421798" cy="427751"/>
          </a:xfrm>
        </p:grpSpPr>
        <p:sp>
          <p:nvSpPr>
            <p:cNvPr id="1019" name="Google Shape;1019;p34"/>
            <p:cNvSpPr/>
            <p:nvPr/>
          </p:nvSpPr>
          <p:spPr>
            <a:xfrm>
              <a:off x="7124413" y="-757600"/>
              <a:ext cx="421798" cy="427751"/>
            </a:xfrm>
            <a:custGeom>
              <a:avLst/>
              <a:gdLst/>
              <a:ahLst/>
              <a:cxnLst/>
              <a:rect l="l" t="t" r="r" b="b"/>
              <a:pathLst>
                <a:path w="8574" h="8695" extrusionOk="0">
                  <a:moveTo>
                    <a:pt x="4966" y="0"/>
                  </a:moveTo>
                  <a:cubicBezTo>
                    <a:pt x="4895" y="0"/>
                    <a:pt x="4823" y="30"/>
                    <a:pt x="4771" y="95"/>
                  </a:cubicBezTo>
                  <a:lnTo>
                    <a:pt x="3270" y="1863"/>
                  </a:lnTo>
                  <a:cubicBezTo>
                    <a:pt x="3203" y="1929"/>
                    <a:pt x="3137" y="1963"/>
                    <a:pt x="3036" y="1963"/>
                  </a:cubicBezTo>
                  <a:lnTo>
                    <a:pt x="368" y="1629"/>
                  </a:lnTo>
                  <a:cubicBezTo>
                    <a:pt x="134" y="1629"/>
                    <a:pt x="1" y="1829"/>
                    <a:pt x="101" y="2029"/>
                  </a:cubicBezTo>
                  <a:lnTo>
                    <a:pt x="1435" y="4631"/>
                  </a:lnTo>
                  <a:cubicBezTo>
                    <a:pt x="1435" y="4698"/>
                    <a:pt x="1469" y="4765"/>
                    <a:pt x="1435" y="4831"/>
                  </a:cubicBezTo>
                  <a:lnTo>
                    <a:pt x="835" y="7533"/>
                  </a:lnTo>
                  <a:cubicBezTo>
                    <a:pt x="808" y="7692"/>
                    <a:pt x="950" y="7830"/>
                    <a:pt x="1110" y="7830"/>
                  </a:cubicBezTo>
                  <a:cubicBezTo>
                    <a:pt x="1151" y="7830"/>
                    <a:pt x="1194" y="7821"/>
                    <a:pt x="1235" y="7800"/>
                  </a:cubicBezTo>
                  <a:lnTo>
                    <a:pt x="3337" y="6699"/>
                  </a:lnTo>
                  <a:cubicBezTo>
                    <a:pt x="3373" y="6687"/>
                    <a:pt x="3414" y="6680"/>
                    <a:pt x="3457" y="6680"/>
                  </a:cubicBezTo>
                  <a:cubicBezTo>
                    <a:pt x="3530" y="6680"/>
                    <a:pt x="3607" y="6703"/>
                    <a:pt x="3670" y="6766"/>
                  </a:cubicBezTo>
                  <a:lnTo>
                    <a:pt x="5605" y="8634"/>
                  </a:lnTo>
                  <a:cubicBezTo>
                    <a:pt x="5657" y="8676"/>
                    <a:pt x="5716" y="8695"/>
                    <a:pt x="5773" y="8695"/>
                  </a:cubicBezTo>
                  <a:cubicBezTo>
                    <a:pt x="5899" y="8695"/>
                    <a:pt x="6016" y="8605"/>
                    <a:pt x="6039" y="8467"/>
                  </a:cubicBezTo>
                  <a:lnTo>
                    <a:pt x="6472" y="5765"/>
                  </a:lnTo>
                  <a:cubicBezTo>
                    <a:pt x="6506" y="5732"/>
                    <a:pt x="6506" y="5665"/>
                    <a:pt x="6539" y="5632"/>
                  </a:cubicBezTo>
                  <a:lnTo>
                    <a:pt x="8440" y="3497"/>
                  </a:lnTo>
                  <a:cubicBezTo>
                    <a:pt x="8574" y="3330"/>
                    <a:pt x="8507" y="3130"/>
                    <a:pt x="8307" y="3064"/>
                  </a:cubicBezTo>
                  <a:lnTo>
                    <a:pt x="5872" y="2496"/>
                  </a:lnTo>
                  <a:cubicBezTo>
                    <a:pt x="5772" y="2463"/>
                    <a:pt x="5705" y="2396"/>
                    <a:pt x="5672" y="2296"/>
                  </a:cubicBezTo>
                  <a:lnTo>
                    <a:pt x="5205" y="195"/>
                  </a:lnTo>
                  <a:cubicBezTo>
                    <a:pt x="5184" y="73"/>
                    <a:pt x="5077" y="0"/>
                    <a:pt x="4966" y="0"/>
                  </a:cubicBezTo>
                  <a:close/>
                </a:path>
              </a:pathLst>
            </a:custGeom>
            <a:solidFill>
              <a:srgbClr val="FFFFFF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4"/>
            <p:cNvSpPr/>
            <p:nvPr/>
          </p:nvSpPr>
          <p:spPr>
            <a:xfrm>
              <a:off x="7124413" y="-757600"/>
              <a:ext cx="421798" cy="427751"/>
            </a:xfrm>
            <a:custGeom>
              <a:avLst/>
              <a:gdLst/>
              <a:ahLst/>
              <a:cxnLst/>
              <a:rect l="l" t="t" r="r" b="b"/>
              <a:pathLst>
                <a:path w="8574" h="8695" extrusionOk="0">
                  <a:moveTo>
                    <a:pt x="4966" y="0"/>
                  </a:moveTo>
                  <a:cubicBezTo>
                    <a:pt x="4895" y="0"/>
                    <a:pt x="4823" y="30"/>
                    <a:pt x="4771" y="95"/>
                  </a:cubicBezTo>
                  <a:lnTo>
                    <a:pt x="3270" y="1863"/>
                  </a:lnTo>
                  <a:cubicBezTo>
                    <a:pt x="3203" y="1929"/>
                    <a:pt x="3137" y="1963"/>
                    <a:pt x="3036" y="1963"/>
                  </a:cubicBezTo>
                  <a:lnTo>
                    <a:pt x="368" y="1629"/>
                  </a:lnTo>
                  <a:cubicBezTo>
                    <a:pt x="134" y="1629"/>
                    <a:pt x="1" y="1829"/>
                    <a:pt x="101" y="2029"/>
                  </a:cubicBezTo>
                  <a:lnTo>
                    <a:pt x="1435" y="4631"/>
                  </a:lnTo>
                  <a:cubicBezTo>
                    <a:pt x="1435" y="4698"/>
                    <a:pt x="1469" y="4765"/>
                    <a:pt x="1435" y="4831"/>
                  </a:cubicBezTo>
                  <a:lnTo>
                    <a:pt x="835" y="7533"/>
                  </a:lnTo>
                  <a:cubicBezTo>
                    <a:pt x="808" y="7692"/>
                    <a:pt x="950" y="7830"/>
                    <a:pt x="1110" y="7830"/>
                  </a:cubicBezTo>
                  <a:cubicBezTo>
                    <a:pt x="1151" y="7830"/>
                    <a:pt x="1194" y="7821"/>
                    <a:pt x="1235" y="7800"/>
                  </a:cubicBezTo>
                  <a:lnTo>
                    <a:pt x="3337" y="6699"/>
                  </a:lnTo>
                  <a:cubicBezTo>
                    <a:pt x="3373" y="6687"/>
                    <a:pt x="3414" y="6680"/>
                    <a:pt x="3457" y="6680"/>
                  </a:cubicBezTo>
                  <a:cubicBezTo>
                    <a:pt x="3530" y="6680"/>
                    <a:pt x="3607" y="6703"/>
                    <a:pt x="3670" y="6766"/>
                  </a:cubicBezTo>
                  <a:lnTo>
                    <a:pt x="5605" y="8634"/>
                  </a:lnTo>
                  <a:cubicBezTo>
                    <a:pt x="5657" y="8676"/>
                    <a:pt x="5716" y="8695"/>
                    <a:pt x="5773" y="8695"/>
                  </a:cubicBezTo>
                  <a:cubicBezTo>
                    <a:pt x="5899" y="8695"/>
                    <a:pt x="6016" y="8605"/>
                    <a:pt x="6039" y="8467"/>
                  </a:cubicBezTo>
                  <a:lnTo>
                    <a:pt x="6472" y="5765"/>
                  </a:lnTo>
                  <a:cubicBezTo>
                    <a:pt x="6506" y="5732"/>
                    <a:pt x="6506" y="5665"/>
                    <a:pt x="6539" y="5632"/>
                  </a:cubicBezTo>
                  <a:lnTo>
                    <a:pt x="8440" y="3497"/>
                  </a:lnTo>
                  <a:cubicBezTo>
                    <a:pt x="8574" y="3330"/>
                    <a:pt x="8507" y="3130"/>
                    <a:pt x="8307" y="3064"/>
                  </a:cubicBezTo>
                  <a:lnTo>
                    <a:pt x="5872" y="2496"/>
                  </a:lnTo>
                  <a:cubicBezTo>
                    <a:pt x="5772" y="2463"/>
                    <a:pt x="5705" y="2396"/>
                    <a:pt x="5672" y="2296"/>
                  </a:cubicBezTo>
                  <a:lnTo>
                    <a:pt x="5205" y="195"/>
                  </a:lnTo>
                  <a:cubicBezTo>
                    <a:pt x="5184" y="73"/>
                    <a:pt x="5077" y="0"/>
                    <a:pt x="49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1" name="Google Shape;1021;p34"/>
          <p:cNvSpPr/>
          <p:nvPr/>
        </p:nvSpPr>
        <p:spPr>
          <a:xfrm>
            <a:off x="963725" y="558015"/>
            <a:ext cx="572741" cy="423184"/>
          </a:xfrm>
          <a:custGeom>
            <a:avLst/>
            <a:gdLst/>
            <a:ahLst/>
            <a:cxnLst/>
            <a:rect l="l" t="t" r="r" b="b"/>
            <a:pathLst>
              <a:path w="22001" h="16256" extrusionOk="0">
                <a:moveTo>
                  <a:pt x="13391" y="1"/>
                </a:moveTo>
                <a:cubicBezTo>
                  <a:pt x="11664" y="1"/>
                  <a:pt x="9093" y="1641"/>
                  <a:pt x="8178" y="2251"/>
                </a:cubicBezTo>
                <a:cubicBezTo>
                  <a:pt x="5039" y="4428"/>
                  <a:pt x="2570" y="7399"/>
                  <a:pt x="351" y="10454"/>
                </a:cubicBezTo>
                <a:cubicBezTo>
                  <a:pt x="0" y="10933"/>
                  <a:pt x="477" y="11461"/>
                  <a:pt x="965" y="11461"/>
                </a:cubicBezTo>
                <a:cubicBezTo>
                  <a:pt x="1116" y="11461"/>
                  <a:pt x="1269" y="11410"/>
                  <a:pt x="1398" y="11291"/>
                </a:cubicBezTo>
                <a:cubicBezTo>
                  <a:pt x="4202" y="8529"/>
                  <a:pt x="6797" y="5516"/>
                  <a:pt x="10270" y="3633"/>
                </a:cubicBezTo>
                <a:cubicBezTo>
                  <a:pt x="10856" y="3298"/>
                  <a:pt x="11442" y="3005"/>
                  <a:pt x="12070" y="2796"/>
                </a:cubicBezTo>
                <a:cubicBezTo>
                  <a:pt x="12195" y="2754"/>
                  <a:pt x="12321" y="2712"/>
                  <a:pt x="12446" y="2670"/>
                </a:cubicBezTo>
                <a:lnTo>
                  <a:pt x="12446" y="2670"/>
                </a:lnTo>
                <a:cubicBezTo>
                  <a:pt x="12405" y="2879"/>
                  <a:pt x="12321" y="3088"/>
                  <a:pt x="12237" y="3298"/>
                </a:cubicBezTo>
                <a:cubicBezTo>
                  <a:pt x="12070" y="3758"/>
                  <a:pt x="11861" y="4218"/>
                  <a:pt x="11609" y="4637"/>
                </a:cubicBezTo>
                <a:cubicBezTo>
                  <a:pt x="10647" y="6520"/>
                  <a:pt x="9601" y="8278"/>
                  <a:pt x="9015" y="10371"/>
                </a:cubicBezTo>
                <a:cubicBezTo>
                  <a:pt x="8596" y="11626"/>
                  <a:pt x="7801" y="13970"/>
                  <a:pt x="8429" y="15309"/>
                </a:cubicBezTo>
                <a:cubicBezTo>
                  <a:pt x="8731" y="15964"/>
                  <a:pt x="9307" y="16255"/>
                  <a:pt x="9918" y="16255"/>
                </a:cubicBezTo>
                <a:cubicBezTo>
                  <a:pt x="10321" y="16255"/>
                  <a:pt x="10741" y="16128"/>
                  <a:pt x="11107" y="15895"/>
                </a:cubicBezTo>
                <a:cubicBezTo>
                  <a:pt x="12865" y="14723"/>
                  <a:pt x="14372" y="12714"/>
                  <a:pt x="15878" y="11250"/>
                </a:cubicBezTo>
                <a:cubicBezTo>
                  <a:pt x="17720" y="9492"/>
                  <a:pt x="19561" y="7776"/>
                  <a:pt x="21319" y="5976"/>
                </a:cubicBezTo>
                <a:cubicBezTo>
                  <a:pt x="22001" y="5327"/>
                  <a:pt x="21398" y="4425"/>
                  <a:pt x="20663" y="4425"/>
                </a:cubicBezTo>
                <a:cubicBezTo>
                  <a:pt x="20451" y="4425"/>
                  <a:pt x="20228" y="4501"/>
                  <a:pt x="20022" y="4679"/>
                </a:cubicBezTo>
                <a:cubicBezTo>
                  <a:pt x="18264" y="6269"/>
                  <a:pt x="16506" y="7943"/>
                  <a:pt x="14748" y="9575"/>
                </a:cubicBezTo>
                <a:lnTo>
                  <a:pt x="11861" y="12296"/>
                </a:lnTo>
                <a:cubicBezTo>
                  <a:pt x="11526" y="12631"/>
                  <a:pt x="11065" y="12924"/>
                  <a:pt x="10731" y="13300"/>
                </a:cubicBezTo>
                <a:cubicBezTo>
                  <a:pt x="10731" y="13175"/>
                  <a:pt x="10772" y="13049"/>
                  <a:pt x="10814" y="12882"/>
                </a:cubicBezTo>
                <a:cubicBezTo>
                  <a:pt x="11275" y="10705"/>
                  <a:pt x="12070" y="8571"/>
                  <a:pt x="13242" y="6604"/>
                </a:cubicBezTo>
                <a:cubicBezTo>
                  <a:pt x="13995" y="5265"/>
                  <a:pt x="15209" y="3298"/>
                  <a:pt x="15041" y="1624"/>
                </a:cubicBezTo>
                <a:cubicBezTo>
                  <a:pt x="14928" y="425"/>
                  <a:pt x="14269" y="1"/>
                  <a:pt x="1339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ilita One"/>
              <a:buNone/>
              <a:defRPr sz="34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●"/>
              <a:defRPr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  <p:sldLayoutId id="214748368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4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4.png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microsoft.com/office/2007/relationships/media" Target="../media/media5.m4a"/><Relationship Id="rId7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audio" Target="../media/media6.m4a"/><Relationship Id="rId5" Type="http://schemas.microsoft.com/office/2007/relationships/media" Target="../media/media6.m4a"/><Relationship Id="rId4" Type="http://schemas.openxmlformats.org/officeDocument/2006/relationships/audio" Target="../media/media5.m4a"/><Relationship Id="rId9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svg"/><Relationship Id="rId3" Type="http://schemas.microsoft.com/office/2007/relationships/media" Target="../media/media7.m4a"/><Relationship Id="rId7" Type="http://schemas.openxmlformats.org/officeDocument/2006/relationships/image" Target="../media/image10.svg"/><Relationship Id="rId12" Type="http://schemas.openxmlformats.org/officeDocument/2006/relationships/image" Target="../media/image15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13.svg"/><Relationship Id="rId4" Type="http://schemas.openxmlformats.org/officeDocument/2006/relationships/audio" Target="../media/media7.m4a"/><Relationship Id="rId9" Type="http://schemas.openxmlformats.org/officeDocument/2006/relationships/image" Target="../media/image12.png"/><Relationship Id="rId1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ello Hi GIF - Hello Hi Cute - Discover &amp; Share GIFs | Hi gif, Hello gif,  Hug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625" y="3101340"/>
            <a:ext cx="1728062" cy="1728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Google Shape;1187;p41"/>
          <p:cNvSpPr txBox="1">
            <a:spLocks/>
          </p:cNvSpPr>
          <p:nvPr/>
        </p:nvSpPr>
        <p:spPr>
          <a:xfrm>
            <a:off x="960120" y="266700"/>
            <a:ext cx="7810500" cy="28346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English grade 5 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3 School and Family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 5 In The Morning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do you go to school?</a:t>
            </a:r>
          </a:p>
          <a:p>
            <a:pPr algn="ctr">
              <a:lnSpc>
                <a:spcPct val="150000"/>
              </a:lnSpc>
            </a:pPr>
            <a:endParaRPr lang="en-US" sz="1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r>
              <a:rPr lang="en-US" sz="1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Student’s book page 62</a:t>
            </a:r>
          </a:p>
          <a:p>
            <a:pPr algn="ctr">
              <a:lnSpc>
                <a:spcPct val="150000"/>
              </a:lnSpc>
            </a:pPr>
            <a:endParaRPr lang="en-US" sz="1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endParaRPr lang="en-US" sz="1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7938" t="4795" r="5726" b="27844"/>
          <a:stretch/>
        </p:blipFill>
        <p:spPr>
          <a:xfrm flipH="1">
            <a:off x="1221864" y="3284220"/>
            <a:ext cx="1437516" cy="14795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149770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354674" y="959602"/>
            <a:ext cx="4394060" cy="13485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200"/>
              </a:lnSpc>
              <a:spcBef>
                <a:spcPct val="0"/>
              </a:spcBef>
            </a:pPr>
            <a:r>
              <a:rPr lang="en-US" sz="6000" dirty="0">
                <a:solidFill>
                  <a:srgbClr val="FF0000"/>
                </a:solidFill>
                <a:latin typeface="Merriweather Bold"/>
              </a:rPr>
              <a:t>school</a:t>
            </a:r>
            <a:endParaRPr lang="en-US" sz="6000" dirty="0">
              <a:solidFill>
                <a:srgbClr val="0070C0"/>
              </a:solidFill>
              <a:latin typeface="Merriweather Bold"/>
            </a:endParaRPr>
          </a:p>
        </p:txBody>
      </p:sp>
      <p:sp>
        <p:nvSpPr>
          <p:cNvPr id="3" name="TextBox 4"/>
          <p:cNvSpPr txBox="1"/>
          <p:nvPr/>
        </p:nvSpPr>
        <p:spPr>
          <a:xfrm>
            <a:off x="647952" y="3155911"/>
            <a:ext cx="3679928" cy="8175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00"/>
              </a:lnSpc>
              <a:spcBef>
                <a:spcPct val="0"/>
              </a:spcBef>
            </a:pPr>
            <a:r>
              <a:rPr lang="km-KH" sz="6000" dirty="0">
                <a:solidFill>
                  <a:srgbClr val="0070C0"/>
                </a:solidFill>
                <a:cs typeface="Khmer S1"/>
              </a:rPr>
              <a:t>សាលារៀន</a:t>
            </a:r>
            <a:endParaRPr lang="en-US" sz="6000" dirty="0">
              <a:solidFill>
                <a:srgbClr val="0070C0"/>
              </a:solidFill>
              <a:cs typeface="Khmer S1"/>
            </a:endParaRPr>
          </a:p>
        </p:txBody>
      </p:sp>
      <p:pic>
        <p:nvPicPr>
          <p:cNvPr id="1028" name="Picture 4" descr="School GIFs | Teno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793" y="1707300"/>
            <a:ext cx="2427151" cy="1787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2223B12-5901-ECD9-B890-D1BDDA102FF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43152" y="155803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202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12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354674" y="959602"/>
            <a:ext cx="4394060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5400" dirty="0">
                <a:solidFill>
                  <a:srgbClr val="FF0000"/>
                </a:solidFill>
                <a:latin typeface="Merriweather Bold"/>
              </a:rPr>
              <a:t>6:30 </a:t>
            </a:r>
          </a:p>
          <a:p>
            <a:pPr algn="ctr">
              <a:spcBef>
                <a:spcPct val="0"/>
              </a:spcBef>
            </a:pPr>
            <a:r>
              <a:rPr lang="en-US" sz="5400" dirty="0">
                <a:solidFill>
                  <a:srgbClr val="FF0000"/>
                </a:solidFill>
                <a:latin typeface="Merriweather Bold"/>
              </a:rPr>
              <a:t>Six thirty </a:t>
            </a:r>
            <a:endParaRPr lang="en-US" sz="5400" dirty="0">
              <a:solidFill>
                <a:srgbClr val="0070C0"/>
              </a:solidFill>
              <a:latin typeface="Merriweather Bold"/>
            </a:endParaRPr>
          </a:p>
        </p:txBody>
      </p:sp>
      <p:sp>
        <p:nvSpPr>
          <p:cNvPr id="3" name="TextBox 4"/>
          <p:cNvSpPr txBox="1"/>
          <p:nvPr/>
        </p:nvSpPr>
        <p:spPr>
          <a:xfrm>
            <a:off x="184299" y="3155911"/>
            <a:ext cx="4486938" cy="7822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00"/>
              </a:lnSpc>
              <a:spcBef>
                <a:spcPct val="0"/>
              </a:spcBef>
            </a:pPr>
            <a:r>
              <a:rPr lang="km-KH" sz="4800" dirty="0">
                <a:solidFill>
                  <a:srgbClr val="0070C0"/>
                </a:solidFill>
                <a:cs typeface="Khmer S1"/>
              </a:rPr>
              <a:t>ម៉ោង ៦</a:t>
            </a:r>
            <a:r>
              <a:rPr lang="en-US" sz="4800" dirty="0">
                <a:solidFill>
                  <a:srgbClr val="0070C0"/>
                </a:solidFill>
                <a:cs typeface="Khmer S1"/>
              </a:rPr>
              <a:t>:</a:t>
            </a:r>
            <a:r>
              <a:rPr lang="km-KH" sz="4800" dirty="0">
                <a:solidFill>
                  <a:srgbClr val="0070C0"/>
                </a:solidFill>
                <a:cs typeface="Khmer S1"/>
              </a:rPr>
              <a:t>៣០នាទី</a:t>
            </a:r>
            <a:endParaRPr lang="en-US" sz="4800" dirty="0">
              <a:solidFill>
                <a:srgbClr val="0070C0"/>
              </a:solidFill>
              <a:cs typeface="Khmer S1"/>
            </a:endParaRPr>
          </a:p>
        </p:txBody>
      </p:sp>
      <p:pic>
        <p:nvPicPr>
          <p:cNvPr id="2050" name="Picture 2" descr="YARN | (alarm ringing) | The Simpsons (1989) - S21E02 Comedy | Video gifs  by quotes | 5b7a0127 | 紗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999" y="1631245"/>
            <a:ext cx="2847975" cy="160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59B302F-4104-D25E-C3C5-22BC60A7DD0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54674" y="10956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927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397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354674" y="1215746"/>
            <a:ext cx="439406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5400" dirty="0">
                <a:solidFill>
                  <a:srgbClr val="FF0000"/>
                </a:solidFill>
                <a:latin typeface="Merriweather Bold"/>
              </a:rPr>
              <a:t>6 o’clock</a:t>
            </a:r>
            <a:endParaRPr lang="en-US" sz="5400" dirty="0">
              <a:solidFill>
                <a:srgbClr val="0070C0"/>
              </a:solidFill>
              <a:latin typeface="Merriweather Bold"/>
            </a:endParaRPr>
          </a:p>
        </p:txBody>
      </p:sp>
      <p:sp>
        <p:nvSpPr>
          <p:cNvPr id="3" name="TextBox 4"/>
          <p:cNvSpPr txBox="1"/>
          <p:nvPr/>
        </p:nvSpPr>
        <p:spPr>
          <a:xfrm>
            <a:off x="261796" y="2553399"/>
            <a:ext cx="4486938" cy="7822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00"/>
              </a:lnSpc>
              <a:spcBef>
                <a:spcPct val="0"/>
              </a:spcBef>
            </a:pPr>
            <a:r>
              <a:rPr lang="km-KH" sz="4800" dirty="0">
                <a:solidFill>
                  <a:srgbClr val="0070C0"/>
                </a:solidFill>
                <a:cs typeface="Khmer S1"/>
              </a:rPr>
              <a:t>ម៉ោង ៦</a:t>
            </a:r>
            <a:endParaRPr lang="en-US" sz="4800" dirty="0">
              <a:solidFill>
                <a:srgbClr val="0070C0"/>
              </a:solidFill>
              <a:cs typeface="Khmer S1"/>
            </a:endParaRPr>
          </a:p>
        </p:txBody>
      </p:sp>
      <p:pic>
        <p:nvPicPr>
          <p:cNvPr id="3074" name="Picture 2" descr="Six Oclock GIFs | Teno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6291" y="1103047"/>
            <a:ext cx="2095500" cy="240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2C709CB-5E6D-763A-F852-9F338AFEC60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54674" y="132644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340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325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 5"/>
          <p:cNvSpPr/>
          <p:nvPr/>
        </p:nvSpPr>
        <p:spPr>
          <a:xfrm>
            <a:off x="943276" y="257868"/>
            <a:ext cx="7334450" cy="462012"/>
          </a:xfrm>
          <a:prstGeom prst="parallelogram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Listen and repeat</a:t>
            </a:r>
          </a:p>
        </p:txBody>
      </p:sp>
      <p:sp>
        <p:nvSpPr>
          <p:cNvPr id="7" name="Folded Corner 6"/>
          <p:cNvSpPr/>
          <p:nvPr/>
        </p:nvSpPr>
        <p:spPr>
          <a:xfrm>
            <a:off x="153681" y="1624965"/>
            <a:ext cx="6208207" cy="701040"/>
          </a:xfrm>
          <a:prstGeom prst="foldedCorner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do you go to school?</a:t>
            </a:r>
          </a:p>
        </p:txBody>
      </p:sp>
      <p:sp>
        <p:nvSpPr>
          <p:cNvPr id="8" name="Folded Corner 7"/>
          <p:cNvSpPr/>
          <p:nvPr/>
        </p:nvSpPr>
        <p:spPr>
          <a:xfrm>
            <a:off x="262270" y="3036570"/>
            <a:ext cx="6216502" cy="701040"/>
          </a:xfrm>
          <a:prstGeom prst="foldedCorner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6100"/>
              </a:lnSpc>
              <a:spcBef>
                <a:spcPct val="0"/>
              </a:spcBef>
            </a:pPr>
            <a:r>
              <a:rPr lang="km-KH" altLang="ja-JP" sz="30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Arial"/>
                <a:cs typeface="Khmer S1"/>
              </a:rPr>
              <a:t>តើអ្នកទៅសាលារៀននៅម៉ោងប៉ុន្មាន?</a:t>
            </a:r>
            <a:endParaRPr lang="en-US" altLang="ja-JP" sz="300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Arial"/>
              <a:cs typeface="Khmer S1"/>
            </a:endParaRPr>
          </a:p>
        </p:txBody>
      </p:sp>
      <p:pic>
        <p:nvPicPr>
          <p:cNvPr id="9" name="Picture 2" descr="Friends Talking Cartoon Photos, Images &amp; Pictures | Shutterstoc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602" b="14820"/>
          <a:stretch/>
        </p:blipFill>
        <p:spPr bwMode="auto">
          <a:xfrm flipH="1">
            <a:off x="6546305" y="1197816"/>
            <a:ext cx="1915837" cy="276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4B4B77B-43DA-1E30-5491-23367A3109B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77058" y="914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460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210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rallelogram 10"/>
          <p:cNvSpPr/>
          <p:nvPr/>
        </p:nvSpPr>
        <p:spPr>
          <a:xfrm>
            <a:off x="943276" y="257868"/>
            <a:ext cx="7334450" cy="462012"/>
          </a:xfrm>
          <a:prstGeom prst="parallelogram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Listen and repeat</a:t>
            </a:r>
          </a:p>
        </p:txBody>
      </p:sp>
      <p:sp>
        <p:nvSpPr>
          <p:cNvPr id="12" name="Folded Corner 11"/>
          <p:cNvSpPr/>
          <p:nvPr/>
        </p:nvSpPr>
        <p:spPr>
          <a:xfrm>
            <a:off x="1878419" y="1312959"/>
            <a:ext cx="6858327" cy="701040"/>
          </a:xfrm>
          <a:prstGeom prst="foldedCorner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b"/>
          <a:lstStyle/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go to school at 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6:30</a:t>
            </a: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the morning. </a:t>
            </a:r>
          </a:p>
        </p:txBody>
      </p:sp>
      <p:sp>
        <p:nvSpPr>
          <p:cNvPr id="13" name="Folded Corner 12"/>
          <p:cNvSpPr/>
          <p:nvPr/>
        </p:nvSpPr>
        <p:spPr>
          <a:xfrm>
            <a:off x="2897204" y="2876825"/>
            <a:ext cx="6126294" cy="773703"/>
          </a:xfrm>
          <a:prstGeom prst="foldedCorner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6100"/>
              </a:lnSpc>
              <a:spcBef>
                <a:spcPct val="0"/>
              </a:spcBef>
            </a:pPr>
            <a:r>
              <a:rPr lang="km-KH" sz="3200" dirty="0">
                <a:ln w="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Khmer S1"/>
              </a:rPr>
              <a:t>ខ្ញុំទៅសាលារៀននៅម៉ោង </a:t>
            </a:r>
            <a:r>
              <a:rPr lang="en-US" sz="3200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Khmer S1"/>
              </a:rPr>
              <a:t>6:30</a:t>
            </a:r>
            <a:r>
              <a:rPr lang="km-KH" sz="3200" dirty="0">
                <a:ln w="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Khmer S1"/>
              </a:rPr>
              <a:t> ព្រឹក។</a:t>
            </a:r>
            <a:endParaRPr lang="en-US" sz="3200" u="sng" dirty="0">
              <a:ln w="0"/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rial"/>
              <a:cs typeface="Khmer S1"/>
            </a:endParaRPr>
          </a:p>
        </p:txBody>
      </p:sp>
      <p:pic>
        <p:nvPicPr>
          <p:cNvPr id="14" name="Picture 2" descr="Friends Talking Cartoon Photos, Images &amp; Pictures | Shutterstoc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13" t="1460" r="564" b="16278"/>
          <a:stretch/>
        </p:blipFill>
        <p:spPr bwMode="auto">
          <a:xfrm flipH="1">
            <a:off x="510229" y="2166715"/>
            <a:ext cx="2096784" cy="219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170BF7C-A90D-AC0B-CD53-985283F86F1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38476" y="13058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344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3975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ular Callout 10"/>
          <p:cNvSpPr/>
          <p:nvPr/>
        </p:nvSpPr>
        <p:spPr>
          <a:xfrm>
            <a:off x="1304312" y="1366074"/>
            <a:ext cx="6395090" cy="586767"/>
          </a:xfrm>
          <a:prstGeom prst="wedgeRoundRectCallout">
            <a:avLst>
              <a:gd name="adj1" fmla="val -42666"/>
              <a:gd name="adj2" fmla="val 117857"/>
              <a:gd name="adj3" fmla="val 16667"/>
            </a:avLst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7"/>
          <p:cNvSpPr txBox="1"/>
          <p:nvPr/>
        </p:nvSpPr>
        <p:spPr>
          <a:xfrm>
            <a:off x="1174792" y="1258206"/>
            <a:ext cx="6524610" cy="6474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do you go to school?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1913325" y="2716566"/>
            <a:ext cx="5968945" cy="586767"/>
          </a:xfrm>
          <a:prstGeom prst="wedgeRoundRectCallout">
            <a:avLst>
              <a:gd name="adj1" fmla="val 44420"/>
              <a:gd name="adj2" fmla="val 111364"/>
              <a:gd name="adj3" fmla="val 16667"/>
            </a:avLst>
          </a:prstGeom>
          <a:ln>
            <a:solidFill>
              <a:schemeClr val="accent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0"/>
          <p:cNvSpPr txBox="1"/>
          <p:nvPr/>
        </p:nvSpPr>
        <p:spPr>
          <a:xfrm>
            <a:off x="1913325" y="2927715"/>
            <a:ext cx="5968945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go to school at 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6:30</a:t>
            </a:r>
            <a:r>
              <a:rPr lang="en-US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the morning. </a:t>
            </a:r>
          </a:p>
        </p:txBody>
      </p:sp>
      <p:sp>
        <p:nvSpPr>
          <p:cNvPr id="15" name="Parallelogram 14"/>
          <p:cNvSpPr/>
          <p:nvPr/>
        </p:nvSpPr>
        <p:spPr>
          <a:xfrm>
            <a:off x="943276" y="279133"/>
            <a:ext cx="7334450" cy="462012"/>
          </a:xfrm>
          <a:prstGeom prst="parallelogram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Pair work</a:t>
            </a:r>
          </a:p>
        </p:txBody>
      </p:sp>
      <p:pic>
        <p:nvPicPr>
          <p:cNvPr id="16" name="Picture 2" descr="Speaking Cartoon Images - Free Download on Freepik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1" r="48028"/>
          <a:stretch/>
        </p:blipFill>
        <p:spPr bwMode="auto">
          <a:xfrm>
            <a:off x="0" y="2002308"/>
            <a:ext cx="1673225" cy="1953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Speaking Cartoon Images - Free Download on Freepik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98" t="40529"/>
          <a:stretch/>
        </p:blipFill>
        <p:spPr bwMode="auto">
          <a:xfrm>
            <a:off x="7622467" y="3303333"/>
            <a:ext cx="1429493" cy="1914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Parallelogram 17"/>
          <p:cNvSpPr/>
          <p:nvPr/>
        </p:nvSpPr>
        <p:spPr>
          <a:xfrm>
            <a:off x="368595" y="4352260"/>
            <a:ext cx="6908186" cy="791239"/>
          </a:xfrm>
          <a:prstGeom prst="parallelogram">
            <a:avLst>
              <a:gd name="adj" fmla="val 0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"/>
              </a:rPr>
              <a:t>6:30, 6:10, 6:20, 6 o’clock, 7 o’clock...…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E95BF13-0134-1B1B-D896-A6F5EE787EF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00432" y="1285364"/>
            <a:ext cx="609600" cy="6096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886E7BA-4E70-361B-104A-BE1E61560EA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032413" y="2716566"/>
            <a:ext cx="609600" cy="60960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C14EF73-61D9-D6B6-A469-20C30069B418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33676" y="44630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985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10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975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318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2"/>
          <p:cNvSpPr/>
          <p:nvPr/>
        </p:nvSpPr>
        <p:spPr>
          <a:xfrm>
            <a:off x="7852591" y="1983062"/>
            <a:ext cx="1074876" cy="1177135"/>
          </a:xfrm>
          <a:custGeom>
            <a:avLst/>
            <a:gdLst/>
            <a:ahLst/>
            <a:cxnLst/>
            <a:rect l="l" t="t" r="r" b="b"/>
            <a:pathLst>
              <a:path w="2149751" h="2354269">
                <a:moveTo>
                  <a:pt x="0" y="0"/>
                </a:moveTo>
                <a:lnTo>
                  <a:pt x="2149751" y="0"/>
                </a:lnTo>
                <a:lnTo>
                  <a:pt x="2149751" y="2354269"/>
                </a:lnTo>
                <a:lnTo>
                  <a:pt x="0" y="235426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b="-35529"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21" name="Freeform 3"/>
          <p:cNvSpPr/>
          <p:nvPr/>
        </p:nvSpPr>
        <p:spPr>
          <a:xfrm>
            <a:off x="2529444" y="4019643"/>
            <a:ext cx="760954" cy="1012621"/>
          </a:xfrm>
          <a:custGeom>
            <a:avLst/>
            <a:gdLst/>
            <a:ahLst/>
            <a:cxnLst/>
            <a:rect l="l" t="t" r="r" b="b"/>
            <a:pathLst>
              <a:path w="1521907" h="2025241">
                <a:moveTo>
                  <a:pt x="0" y="0"/>
                </a:moveTo>
                <a:lnTo>
                  <a:pt x="1521907" y="0"/>
                </a:lnTo>
                <a:lnTo>
                  <a:pt x="1521907" y="2025241"/>
                </a:lnTo>
                <a:lnTo>
                  <a:pt x="0" y="202524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b="-79455"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22" name="Freeform 4"/>
          <p:cNvSpPr/>
          <p:nvPr/>
        </p:nvSpPr>
        <p:spPr>
          <a:xfrm>
            <a:off x="567160" y="2681308"/>
            <a:ext cx="975478" cy="1062356"/>
          </a:xfrm>
          <a:custGeom>
            <a:avLst/>
            <a:gdLst/>
            <a:ahLst/>
            <a:cxnLst/>
            <a:rect l="l" t="t" r="r" b="b"/>
            <a:pathLst>
              <a:path w="1950955" h="2124712">
                <a:moveTo>
                  <a:pt x="0" y="0"/>
                </a:moveTo>
                <a:lnTo>
                  <a:pt x="1950955" y="0"/>
                </a:lnTo>
                <a:lnTo>
                  <a:pt x="1950955" y="2124712"/>
                </a:lnTo>
                <a:lnTo>
                  <a:pt x="0" y="212471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b="-44982"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23" name="Freeform 5"/>
          <p:cNvSpPr/>
          <p:nvPr/>
        </p:nvSpPr>
        <p:spPr>
          <a:xfrm>
            <a:off x="2195099" y="938836"/>
            <a:ext cx="850370" cy="1044227"/>
          </a:xfrm>
          <a:custGeom>
            <a:avLst/>
            <a:gdLst/>
            <a:ahLst/>
            <a:cxnLst/>
            <a:rect l="l" t="t" r="r" b="b"/>
            <a:pathLst>
              <a:path w="1700740" h="2088453">
                <a:moveTo>
                  <a:pt x="0" y="0"/>
                </a:moveTo>
                <a:lnTo>
                  <a:pt x="1700740" y="0"/>
                </a:lnTo>
                <a:lnTo>
                  <a:pt x="1700740" y="2088453"/>
                </a:lnTo>
                <a:lnTo>
                  <a:pt x="0" y="2088453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b="-40305"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24" name="Freeform 6"/>
          <p:cNvSpPr/>
          <p:nvPr/>
        </p:nvSpPr>
        <p:spPr>
          <a:xfrm rot="-2305114" flipH="1">
            <a:off x="7017548" y="3632738"/>
            <a:ext cx="1662484" cy="889429"/>
          </a:xfrm>
          <a:custGeom>
            <a:avLst/>
            <a:gdLst/>
            <a:ahLst/>
            <a:cxnLst/>
            <a:rect l="l" t="t" r="r" b="b"/>
            <a:pathLst>
              <a:path w="3324967" h="1778857">
                <a:moveTo>
                  <a:pt x="3324967" y="0"/>
                </a:moveTo>
                <a:lnTo>
                  <a:pt x="0" y="0"/>
                </a:lnTo>
                <a:lnTo>
                  <a:pt x="0" y="1778857"/>
                </a:lnTo>
                <a:lnTo>
                  <a:pt x="3324967" y="1778857"/>
                </a:lnTo>
                <a:lnTo>
                  <a:pt x="3324967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25" name="TextBox 7"/>
          <p:cNvSpPr txBox="1"/>
          <p:nvPr/>
        </p:nvSpPr>
        <p:spPr>
          <a:xfrm>
            <a:off x="3045469" y="1342370"/>
            <a:ext cx="4255553" cy="4855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do you go to school?</a:t>
            </a:r>
          </a:p>
        </p:txBody>
      </p:sp>
      <p:sp>
        <p:nvSpPr>
          <p:cNvPr id="26" name="TextBox 8"/>
          <p:cNvSpPr txBox="1"/>
          <p:nvPr/>
        </p:nvSpPr>
        <p:spPr>
          <a:xfrm>
            <a:off x="1320476" y="3199586"/>
            <a:ext cx="4652657" cy="6463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2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go to school at </a:t>
            </a:r>
            <a:r>
              <a:rPr lang="en-US" sz="2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6:30</a:t>
            </a:r>
            <a:r>
              <a:rPr lang="en-US" sz="2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the morning. </a:t>
            </a:r>
          </a:p>
          <a:p>
            <a:pPr algn="ctr"/>
            <a:r>
              <a:rPr lang="en-US" sz="2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do you go to school?</a:t>
            </a:r>
          </a:p>
        </p:txBody>
      </p:sp>
      <p:sp>
        <p:nvSpPr>
          <p:cNvPr id="27" name="TextBox 9"/>
          <p:cNvSpPr txBox="1"/>
          <p:nvPr/>
        </p:nvSpPr>
        <p:spPr>
          <a:xfrm>
            <a:off x="3290397" y="4294287"/>
            <a:ext cx="4558393" cy="6463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2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go to school at </a:t>
            </a:r>
            <a:r>
              <a:rPr lang="en-US" sz="2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……</a:t>
            </a:r>
            <a:r>
              <a:rPr lang="en-US" sz="2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the morning. </a:t>
            </a:r>
          </a:p>
          <a:p>
            <a:pPr algn="ctr"/>
            <a:r>
              <a:rPr lang="en-US" sz="2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do you go to school?</a:t>
            </a:r>
          </a:p>
        </p:txBody>
      </p:sp>
      <p:sp>
        <p:nvSpPr>
          <p:cNvPr id="28" name="TextBox 10"/>
          <p:cNvSpPr txBox="1"/>
          <p:nvPr/>
        </p:nvSpPr>
        <p:spPr>
          <a:xfrm>
            <a:off x="3466214" y="2306940"/>
            <a:ext cx="4754208" cy="6463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2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go to school at </a:t>
            </a:r>
            <a:r>
              <a:rPr lang="en-US" sz="2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……</a:t>
            </a:r>
            <a:r>
              <a:rPr lang="en-US" sz="2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the morning. </a:t>
            </a:r>
          </a:p>
          <a:p>
            <a:pPr algn="ctr"/>
            <a:r>
              <a:rPr lang="en-US" sz="2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do you go to school?</a:t>
            </a:r>
          </a:p>
        </p:txBody>
      </p:sp>
      <p:sp>
        <p:nvSpPr>
          <p:cNvPr id="29" name="Freeform 11"/>
          <p:cNvSpPr/>
          <p:nvPr/>
        </p:nvSpPr>
        <p:spPr>
          <a:xfrm rot="2593753" flipH="1">
            <a:off x="401509" y="4134927"/>
            <a:ext cx="1642314" cy="878638"/>
          </a:xfrm>
          <a:custGeom>
            <a:avLst/>
            <a:gdLst/>
            <a:ahLst/>
            <a:cxnLst/>
            <a:rect l="l" t="t" r="r" b="b"/>
            <a:pathLst>
              <a:path w="3284627" h="1757275">
                <a:moveTo>
                  <a:pt x="3284626" y="0"/>
                </a:moveTo>
                <a:lnTo>
                  <a:pt x="0" y="0"/>
                </a:lnTo>
                <a:lnTo>
                  <a:pt x="0" y="1757275"/>
                </a:lnTo>
                <a:lnTo>
                  <a:pt x="3284626" y="1757275"/>
                </a:lnTo>
                <a:lnTo>
                  <a:pt x="3284626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30" name="Freeform 12"/>
          <p:cNvSpPr/>
          <p:nvPr/>
        </p:nvSpPr>
        <p:spPr>
          <a:xfrm rot="9409242" flipH="1">
            <a:off x="593134" y="1500057"/>
            <a:ext cx="1414850" cy="756945"/>
          </a:xfrm>
          <a:custGeom>
            <a:avLst/>
            <a:gdLst/>
            <a:ahLst/>
            <a:cxnLst/>
            <a:rect l="l" t="t" r="r" b="b"/>
            <a:pathLst>
              <a:path w="2829700" h="1513889">
                <a:moveTo>
                  <a:pt x="2829699" y="0"/>
                </a:moveTo>
                <a:lnTo>
                  <a:pt x="0" y="0"/>
                </a:lnTo>
                <a:lnTo>
                  <a:pt x="0" y="1513890"/>
                </a:lnTo>
                <a:lnTo>
                  <a:pt x="2829699" y="1513890"/>
                </a:lnTo>
                <a:lnTo>
                  <a:pt x="2829699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ja-JP" altLang="en-US" sz="700"/>
          </a:p>
        </p:txBody>
      </p:sp>
      <p:sp>
        <p:nvSpPr>
          <p:cNvPr id="31" name="Freeform 13"/>
          <p:cNvSpPr/>
          <p:nvPr/>
        </p:nvSpPr>
        <p:spPr>
          <a:xfrm rot="3283475" flipV="1">
            <a:off x="6934496" y="1276919"/>
            <a:ext cx="1334406" cy="713907"/>
          </a:xfrm>
          <a:custGeom>
            <a:avLst/>
            <a:gdLst/>
            <a:ahLst/>
            <a:cxnLst/>
            <a:rect l="l" t="t" r="r" b="b"/>
            <a:pathLst>
              <a:path w="2668811" h="1427814">
                <a:moveTo>
                  <a:pt x="0" y="1427814"/>
                </a:moveTo>
                <a:lnTo>
                  <a:pt x="2668812" y="1427814"/>
                </a:lnTo>
                <a:lnTo>
                  <a:pt x="2668812" y="0"/>
                </a:lnTo>
                <a:lnTo>
                  <a:pt x="0" y="0"/>
                </a:lnTo>
                <a:lnTo>
                  <a:pt x="0" y="1427814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32" name="TextBox 14"/>
          <p:cNvSpPr txBox="1"/>
          <p:nvPr/>
        </p:nvSpPr>
        <p:spPr>
          <a:xfrm>
            <a:off x="1770801" y="971362"/>
            <a:ext cx="114896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E98263"/>
                </a:solidFill>
                <a:latin typeface="Canva Sans"/>
              </a:rPr>
              <a:t>1</a:t>
            </a:r>
          </a:p>
        </p:txBody>
      </p:sp>
      <p:sp>
        <p:nvSpPr>
          <p:cNvPr id="33" name="TextBox 15"/>
          <p:cNvSpPr txBox="1"/>
          <p:nvPr/>
        </p:nvSpPr>
        <p:spPr>
          <a:xfrm>
            <a:off x="323457" y="3681203"/>
            <a:ext cx="118534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E98263"/>
                </a:solidFill>
                <a:latin typeface="Canva Sans"/>
              </a:rPr>
              <a:t>2</a:t>
            </a:r>
          </a:p>
        </p:txBody>
      </p:sp>
      <p:sp>
        <p:nvSpPr>
          <p:cNvPr id="34" name="TextBox 16"/>
          <p:cNvSpPr txBox="1"/>
          <p:nvPr/>
        </p:nvSpPr>
        <p:spPr>
          <a:xfrm>
            <a:off x="2263019" y="4791861"/>
            <a:ext cx="125280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E98263"/>
                </a:solidFill>
                <a:latin typeface="Canva Sans"/>
              </a:rPr>
              <a:t>3</a:t>
            </a:r>
          </a:p>
        </p:txBody>
      </p:sp>
      <p:sp>
        <p:nvSpPr>
          <p:cNvPr id="35" name="TextBox 17"/>
          <p:cNvSpPr txBox="1"/>
          <p:nvPr/>
        </p:nvSpPr>
        <p:spPr>
          <a:xfrm>
            <a:off x="7848790" y="2922292"/>
            <a:ext cx="130638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E98263"/>
                </a:solidFill>
                <a:latin typeface="Canva Sans"/>
              </a:rPr>
              <a:t>4</a:t>
            </a:r>
          </a:p>
        </p:txBody>
      </p:sp>
      <p:sp>
        <p:nvSpPr>
          <p:cNvPr id="36" name="Parallelogram 35"/>
          <p:cNvSpPr/>
          <p:nvPr/>
        </p:nvSpPr>
        <p:spPr>
          <a:xfrm>
            <a:off x="0" y="123649"/>
            <a:ext cx="9144000" cy="786185"/>
          </a:xfrm>
          <a:prstGeom prst="parallelogram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Group work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"/>
            </a:endParaRPr>
          </a:p>
          <a:p>
            <a:pPr algn="ctr"/>
            <a:r>
              <a:rPr lang="en-US" sz="2000" b="1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"/>
              </a:rPr>
              <a:t>6:30, 6:10, 6:20, 6 o’clock, 7 o’clock...…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F77C4A5-C869-E88E-1788-82B39CFCAC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492795" y="1081059"/>
            <a:ext cx="609600" cy="6096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751CA1F-604E-9E6F-D14D-7FEE36DF6A8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72736" y="280346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6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10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583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006600" y="340735"/>
            <a:ext cx="5143500" cy="4114800"/>
          </a:xfrm>
          <a:prstGeom prst="rect">
            <a:avLst/>
          </a:prstGeom>
        </p:spPr>
      </p:pic>
      <p:pic>
        <p:nvPicPr>
          <p:cNvPr id="3" name="Picture 2" descr="Khmer words GIFs on GIPHY - Be Animated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1255" y="834055"/>
            <a:ext cx="3128159" cy="3128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00250" y="4237403"/>
            <a:ext cx="5143500" cy="209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50"/>
              </a:lnSpc>
              <a:spcBef>
                <a:spcPct val="0"/>
              </a:spcBef>
            </a:pPr>
            <a:r>
              <a:rPr lang="en-US" sz="1250" dirty="0">
                <a:solidFill>
                  <a:srgbClr val="4E748F"/>
                </a:solidFill>
                <a:latin typeface="More Sugar"/>
              </a:rPr>
              <a:t>By Hun </a:t>
            </a:r>
            <a:r>
              <a:rPr lang="en-US" sz="1250" dirty="0" err="1">
                <a:solidFill>
                  <a:srgbClr val="4E748F"/>
                </a:solidFill>
                <a:latin typeface="More Sugar"/>
              </a:rPr>
              <a:t>chanseyha</a:t>
            </a:r>
            <a:endParaRPr lang="en-US" sz="1250" dirty="0">
              <a:solidFill>
                <a:srgbClr val="4E748F"/>
              </a:solidFill>
              <a:latin typeface="More Sugar"/>
            </a:endParaRPr>
          </a:p>
        </p:txBody>
      </p:sp>
    </p:spTree>
    <p:extLst>
      <p:ext uri="{BB962C8B-B14F-4D97-AF65-F5344CB8AC3E}">
        <p14:creationId xmlns:p14="http://schemas.microsoft.com/office/powerpoint/2010/main" val="2115934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Language Arts Development for Pre-K by Slidesgo">
  <a:themeElements>
    <a:clrScheme name="Simple Light">
      <a:dk1>
        <a:srgbClr val="372D31"/>
      </a:dk1>
      <a:lt1>
        <a:srgbClr val="FFFDF5"/>
      </a:lt1>
      <a:dk2>
        <a:srgbClr val="FAE77F"/>
      </a:dk2>
      <a:lt2>
        <a:srgbClr val="CDEA9D"/>
      </a:lt2>
      <a:accent1>
        <a:srgbClr val="8FDDEF"/>
      </a:accent1>
      <a:accent2>
        <a:srgbClr val="DDB2D5"/>
      </a:accent2>
      <a:accent3>
        <a:srgbClr val="F198C5"/>
      </a:accent3>
      <a:accent4>
        <a:srgbClr val="F2B87E"/>
      </a:accent4>
      <a:accent5>
        <a:srgbClr val="EFEFEF"/>
      </a:accent5>
      <a:accent6>
        <a:srgbClr val="FFFFFF"/>
      </a:accent6>
      <a:hlink>
        <a:srgbClr val="372D3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7259bc7a-ff0c-4140-aee5-da20f8bd5bf2}" enabled="1" method="Privileged" siteId="{c7e8b5ac-96c6-4123-a65a-793543aced4d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8001</TotalTime>
  <Words>190</Words>
  <Application>Microsoft Office PowerPoint</Application>
  <PresentationFormat>On-screen Show (16:9)</PresentationFormat>
  <Paragraphs>37</Paragraphs>
  <Slides>9</Slides>
  <Notes>0</Notes>
  <HiddenSlides>0</HiddenSlides>
  <MMClips>10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Merriweather Bold</vt:lpstr>
      <vt:lpstr>Canva Sans</vt:lpstr>
      <vt:lpstr>Arial</vt:lpstr>
      <vt:lpstr>Comic Sans</vt:lpstr>
      <vt:lpstr>Lilita One</vt:lpstr>
      <vt:lpstr>More Sugar</vt:lpstr>
      <vt:lpstr>Khmer S1</vt:lpstr>
      <vt:lpstr>Poppins</vt:lpstr>
      <vt:lpstr>Language Arts Development for Pre-K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LANGUAGE ARTS DEVELOPMENT FOR PRE-K</dc:title>
  <dc:creator>XY-PC</dc:creator>
  <cp:lastModifiedBy>Czyrenne C. Malonzo</cp:lastModifiedBy>
  <cp:revision>353</cp:revision>
  <dcterms:modified xsi:type="dcterms:W3CDTF">2025-01-15T11:10:17Z</dcterms:modified>
</cp:coreProperties>
</file>