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82" r:id="rId2"/>
    <p:sldId id="346" r:id="rId3"/>
    <p:sldId id="336" r:id="rId4"/>
    <p:sldId id="345" r:id="rId5"/>
    <p:sldId id="348" r:id="rId6"/>
    <p:sldId id="347" r:id="rId7"/>
    <p:sldId id="340" r:id="rId8"/>
    <p:sldId id="341" r:id="rId9"/>
    <p:sldId id="342" r:id="rId10"/>
    <p:sldId id="343" r:id="rId11"/>
    <p:sldId id="283" r:id="rId12"/>
  </p:sldIdLst>
  <p:sldSz cx="9144000" cy="5143500" type="screen16x9"/>
  <p:notesSz cx="6858000" cy="9144000"/>
  <p:embeddedFontLst>
    <p:embeddedFont>
      <p:font typeface="Canva Sans" panose="020B0604020202020204" charset="0"/>
      <p:regular r:id="rId14"/>
    </p:embeddedFont>
    <p:embeddedFont>
      <p:font typeface="Comic Sans" panose="020B0604020202020204" charset="0"/>
      <p:regular r:id="rId15"/>
    </p:embeddedFont>
    <p:embeddedFont>
      <p:font typeface="Khmer S1" panose="020B0604020202020204" charset="0"/>
      <p:regular r:id="rId16"/>
    </p:embeddedFont>
    <p:embeddedFont>
      <p:font typeface="Lilita One" panose="020B0604020202020204" charset="0"/>
      <p:regular r:id="rId17"/>
    </p:embeddedFont>
    <p:embeddedFont>
      <p:font typeface="Merriweather Bold" panose="020B0604020202020204" charset="0"/>
      <p:regular r:id="rId18"/>
    </p:embeddedFont>
    <p:embeddedFont>
      <p:font typeface="More Sugar" panose="020B0604020202020204" charset="0"/>
      <p:regular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media" Target="../media/media9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5.svg"/><Relationship Id="rId2" Type="http://schemas.openxmlformats.org/officeDocument/2006/relationships/audio" Target="../media/media6.m4a"/><Relationship Id="rId16" Type="http://schemas.openxmlformats.org/officeDocument/2006/relationships/image" Target="../media/image4.png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14.png"/><Relationship Id="rId5" Type="http://schemas.microsoft.com/office/2007/relationships/media" Target="../media/media8.m4a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audio" Target="../media/media9.m4a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7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5" y="3101340"/>
            <a:ext cx="1728062" cy="17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16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 Buying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Buying Fruit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buy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durian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68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69" y="1342370"/>
            <a:ext cx="4255553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buy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durian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20166" y="3137059"/>
            <a:ext cx="41237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buy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durian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Mony’s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shop.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buy </a:t>
            </a:r>
            <a:r>
              <a:rPr 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7" y="4294287"/>
            <a:ext cx="425871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buy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Mony’s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shop.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buy </a:t>
            </a:r>
            <a:r>
              <a:rPr 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3997842" y="2306940"/>
            <a:ext cx="42225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buy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Mony’s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shop.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buy </a:t>
            </a:r>
            <a:r>
              <a:rPr 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Durian, guava, apple, banana, coconut. orange.....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7FCD61-1E82-617B-ED38-C57C507A2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23449" y="122420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34A866-CA50-3E94-D9DF-D927FE201C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6129" y="311280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25BA3B-A7F2-62CE-FD8D-F000FE2DAC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1268" y="166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Apple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ផ្លែប៉ោម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5122" name="Picture 2" descr="Food Apples GIF - Food Apples Foodie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94" y="959602"/>
            <a:ext cx="2278608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23847F-8B21-0252-13F3-4CCB36CBE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036" y="1817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Banana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ផ្លែចេក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BANANAS on Make a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07" y="1779181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916E76-6919-E132-DCFE-1065AB7DF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762" y="1474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Coconut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ផ្លែដូង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3074" name="Picture 2" descr="Fruits | Baamboozle - Baamboozle | The Most Fun Classroom Game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66" y="959602"/>
            <a:ext cx="4121814" cy="412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4EBE1C-9073-EEED-16B6-099184748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674" y="1438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Durian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ផ្លែទុរេន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Durian: The King of Fruits – Absolutely Delicious, But The Smell Is  Unforgettable (And That's Putting It Mildly) - Quill &amp; P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83" y="1633889"/>
            <a:ext cx="2576474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9EDD46-37DB-6696-5874-F3B2C0798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045" y="1434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Guava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ផ្លែត្របែក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Guava fruit on s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10" y="1397680"/>
            <a:ext cx="2575762" cy="257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EBF5EF-3CFF-E94A-EE32-EE65E027D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955" y="1329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buy 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durian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62270" y="3036570"/>
            <a:ext cx="6216502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តើខ្ញុំអាចទិញ</a:t>
            </a:r>
            <a:r>
              <a:rPr lang="km-KH" altLang="ja-JP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ផ្លែទុរេន</a:t>
            </a:r>
            <a:r>
              <a:rPr lang="km-KH" altLang="ja-JP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នៅឯណា?</a:t>
            </a:r>
            <a:endParaRPr lang="en-US" altLang="ja-JP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017458-7EDB-15C7-D6DC-9D25F6CF27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544" y="1624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1694047" y="1312959"/>
            <a:ext cx="7042700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buy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durian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Mony’s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shop. 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372814" y="2876825"/>
            <a:ext cx="6665308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អ្នកអាចទិញ</a:t>
            </a:r>
            <a:r>
              <a:rPr lang="km-KH" sz="32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ផ្លែទុរេន</a:t>
            </a: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នៅតូបរបស់មុនី</a:t>
            </a:r>
            <a:endParaRPr lang="en-US" sz="3200" u="sng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155528" y="2243717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8648CB-6152-C0D7-087C-9A9FAFD76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120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buy 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durian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878190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87819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buy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durian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Mony’s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shop. 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154004" y="4260646"/>
            <a:ext cx="7122777" cy="791239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Durian, guava, apple, banana, coconut. orange.....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BA42EC-E7DC-DDD4-6643-1FE037F2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192" y="127711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65280B-E876-2A5B-B69A-45F4345E77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32401" y="2716566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8FA871-D794-1A70-BAD4-5AA9C9C5503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3404" y="4303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8195</TotalTime>
  <Words>166</Words>
  <Application>Microsoft Office PowerPoint</Application>
  <PresentationFormat>On-screen Show (16:9)</PresentationFormat>
  <Paragraphs>40</Paragraphs>
  <Slides>11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352</cp:revision>
  <dcterms:modified xsi:type="dcterms:W3CDTF">2025-01-15T11:09:56Z</dcterms:modified>
</cp:coreProperties>
</file>