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282" r:id="rId2"/>
    <p:sldId id="346" r:id="rId3"/>
    <p:sldId id="355" r:id="rId4"/>
    <p:sldId id="350" r:id="rId5"/>
    <p:sldId id="351" r:id="rId6"/>
    <p:sldId id="352" r:id="rId7"/>
    <p:sldId id="353" r:id="rId8"/>
    <p:sldId id="283" r:id="rId9"/>
  </p:sldIdLst>
  <p:sldSz cx="9144000" cy="5143500" type="screen16x9"/>
  <p:notesSz cx="6858000" cy="9144000"/>
  <p:embeddedFontLst>
    <p:embeddedFont>
      <p:font typeface="Canva Sans" panose="020B0604020202020204" charset="0"/>
      <p:regular r:id="rId11"/>
    </p:embeddedFont>
    <p:embeddedFont>
      <p:font typeface="Comic Sans" panose="020B0604020202020204" charset="0"/>
      <p:regular r:id="rId12"/>
    </p:embeddedFont>
    <p:embeddedFont>
      <p:font typeface="Khmer S1" panose="020B0604020202020204" charset="0"/>
      <p:regular r:id="rId13"/>
    </p:embeddedFont>
    <p:embeddedFont>
      <p:font typeface="Lilita One" panose="020B0604020202020204" charset="0"/>
      <p:regular r:id="rId14"/>
    </p:embeddedFont>
    <p:embeddedFont>
      <p:font typeface="Merriweather Bold" panose="020B0604020202020204" charset="0"/>
      <p:regular r:id="rId15"/>
    </p:embeddedFont>
    <p:embeddedFont>
      <p:font typeface="More Sugar" panose="020B0604020202020204" charset="0"/>
      <p:regular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93" d="100"/>
          <a:sy n="93" d="100"/>
        </p:scale>
        <p:origin x="78" y="41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3" Type="http://schemas.microsoft.com/office/2007/relationships/media" Target="../media/media5.m4a"/><Relationship Id="rId7" Type="http://schemas.microsoft.com/office/2007/relationships/media" Target="../media/media6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3.m4a"/><Relationship Id="rId11" Type="http://schemas.openxmlformats.org/officeDocument/2006/relationships/image" Target="../media/image4.png"/><Relationship Id="rId5" Type="http://schemas.microsoft.com/office/2007/relationships/media" Target="../media/media3.m4a"/><Relationship Id="rId10" Type="http://schemas.openxmlformats.org/officeDocument/2006/relationships/image" Target="../media/image7.jpeg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microsoft.com/office/2007/relationships/media" Target="../media/media7.m4a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2.svg"/><Relationship Id="rId2" Type="http://schemas.openxmlformats.org/officeDocument/2006/relationships/audio" Target="../media/media3.m4a"/><Relationship Id="rId16" Type="http://schemas.openxmlformats.org/officeDocument/2006/relationships/image" Target="../media/image4.png"/><Relationship Id="rId1" Type="http://schemas.microsoft.com/office/2007/relationships/media" Target="../media/media3.m4a"/><Relationship Id="rId6" Type="http://schemas.openxmlformats.org/officeDocument/2006/relationships/audio" Target="../media/media6.m4a"/><Relationship Id="rId11" Type="http://schemas.openxmlformats.org/officeDocument/2006/relationships/image" Target="../media/image11.png"/><Relationship Id="rId5" Type="http://schemas.microsoft.com/office/2007/relationships/media" Target="../media/media6.m4a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audio" Target="../media/media7.m4a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25" y="3101340"/>
            <a:ext cx="1728062" cy="17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5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 Buying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5 Numbers 20-99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that a </a:t>
            </a:r>
            <a:r>
              <a:rPr lang="en-US" sz="32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banana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page 84 85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0070C0"/>
                </a:solidFill>
                <a:latin typeface="Merriweather Bold"/>
              </a:rPr>
              <a:t>That </a:t>
            </a:r>
            <a:r>
              <a:rPr lang="en-US" sz="6000" dirty="0">
                <a:solidFill>
                  <a:srgbClr val="FF0000"/>
                </a:solidFill>
                <a:latin typeface="Merriweather Bold"/>
              </a:rPr>
              <a:t>is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នោះ</a:t>
            </a:r>
            <a:r>
              <a:rPr lang="en-US" sz="6000" dirty="0">
                <a:solidFill>
                  <a:srgbClr val="0070C0"/>
                </a:solidFill>
                <a:cs typeface="Khmer S1"/>
              </a:rPr>
              <a:t> </a:t>
            </a:r>
            <a:r>
              <a:rPr lang="km-KH" sz="6000" dirty="0">
                <a:solidFill>
                  <a:srgbClr val="FF0000"/>
                </a:solidFill>
                <a:cs typeface="Khmer S1"/>
              </a:rPr>
              <a:t>គឺជា</a:t>
            </a:r>
            <a:endParaRPr lang="en-US" sz="6000" dirty="0">
              <a:solidFill>
                <a:srgbClr val="FF0000"/>
              </a:solidFill>
              <a:cs typeface="Khmer S1"/>
            </a:endParaRPr>
          </a:p>
        </p:txBody>
      </p:sp>
      <p:pic>
        <p:nvPicPr>
          <p:cNvPr id="4098" name="Picture 2" descr="that - Simple English Wiktion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988" y="1274337"/>
            <a:ext cx="4039654" cy="229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B451A4-2A2E-FA44-1468-4C7744DA22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6855" y="14861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4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Banana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ផ្លែចេក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5122" name="Picture 2" descr="BANANAS on Make a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79" y="1933941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F83D91-745F-3375-138D-1134EEFAF1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5762" y="1474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1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8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53681" y="1624965"/>
            <a:ext cx="6318003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that 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banana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530198" y="3036570"/>
            <a:ext cx="5417613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altLang="ja-JP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តើនោះគឺជាផ្លែចេកមែនទេ?</a:t>
            </a:r>
            <a:endParaRPr lang="en-US" altLang="ja-JP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546305" y="1197816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9D3136-E218-B229-A4B5-06767BC4CC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058" y="1670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1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4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69" y="1312959"/>
            <a:ext cx="6576077" cy="701040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"/>
                <a:cs typeface="Arial"/>
              </a:rPr>
              <a:t>Yes, that is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"/>
                <a:cs typeface="Arial"/>
              </a:rPr>
              <a:t>/ </a:t>
            </a:r>
            <a:r>
              <a:rPr lang="en-US" sz="32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"/>
                <a:cs typeface="Arial"/>
              </a:rPr>
              <a:t>No, that is not 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3707219" y="2913157"/>
            <a:ext cx="4330996" cy="1573783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ចាស, នោះគឺជា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ផ្លែចេក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ទេ,​ នោះមិនមែនទេ</a:t>
            </a:r>
            <a:endParaRPr lang="en-US" sz="280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6F26FC-FE77-978E-F179-B582B11F4E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48784" y="1358679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966F4E-B178-0B94-420A-A615E599B6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39031" y="1358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9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2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2" y="1366074"/>
            <a:ext cx="6395090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174792" y="1238953"/>
            <a:ext cx="6524610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that a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banana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1913325" y="2716566"/>
            <a:ext cx="553250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1913325" y="2927715"/>
            <a:ext cx="5532504" cy="312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that is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sz="28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 that is not 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ded Corner 9"/>
          <p:cNvSpPr/>
          <p:nvPr/>
        </p:nvSpPr>
        <p:spPr>
          <a:xfrm>
            <a:off x="409841" y="4260646"/>
            <a:ext cx="6576077" cy="701040"/>
          </a:xfrm>
          <a:prstGeom prst="foldedCorne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Banana, mango, orange, durian, computer….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  <a:ea typeface="Arial"/>
              <a:cs typeface="Arial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39D8A1-36F3-F454-40C3-CF195DF6F3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46953" y="2650099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BD521B-7A75-B0D7-B6DC-75DDA6C8AC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141029" y="2693733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19BD58-699D-275C-6B30-A7C44EBB2CE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73225" y="1371007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8362A9-77DF-E181-770C-70742A22404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012867" y="4306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0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2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4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67160" y="2681308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045470" y="1342370"/>
            <a:ext cx="3257629" cy="485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that a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banana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0167" y="3137059"/>
            <a:ext cx="366028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that is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sz="24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 that is not 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that an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90398" y="4220170"/>
            <a:ext cx="3790887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that is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sz="22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 that is not </a:t>
            </a:r>
          </a:p>
          <a:p>
            <a:pPr algn="ctr"/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that a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………..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31758" y="2306940"/>
            <a:ext cx="379539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that is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sz="22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 that is not </a:t>
            </a:r>
          </a:p>
          <a:p>
            <a:pPr algn="ctr"/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that a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………..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247188" y="123649"/>
            <a:ext cx="8653111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Banana, mango, orange, durian, computer….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  <a:ea typeface="Arial"/>
              <a:cs typeface="Arial"/>
            </a:endParaRP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929550-BDC9-2DE4-2A71-8DBEA59794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21847" y="1178330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04C9BB-1BF6-3FEE-95EE-DA5F139CFC1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71479" y="3099071"/>
            <a:ext cx="609600" cy="6096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40DE4F-D3D8-085B-BAF2-B8B450C76F3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61201" y="2724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5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7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11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8692</TotalTime>
  <Words>166</Words>
  <Application>Microsoft Office PowerPoint</Application>
  <PresentationFormat>On-screen Show (16:9)</PresentationFormat>
  <Paragraphs>35</Paragraphs>
  <Slides>8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Merriweather Bold</vt:lpstr>
      <vt:lpstr>Canva Sans</vt:lpstr>
      <vt:lpstr>Arial</vt:lpstr>
      <vt:lpstr>Comic Sans</vt:lpstr>
      <vt:lpstr>Lilita One</vt:lpstr>
      <vt:lpstr>More Sugar</vt:lpstr>
      <vt:lpstr>Khmer S1</vt:lpstr>
      <vt:lpstr>Poppins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356</cp:revision>
  <dcterms:modified xsi:type="dcterms:W3CDTF">2025-01-15T11:09:47Z</dcterms:modified>
</cp:coreProperties>
</file>