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oppins"/>
      <p:regular r:id="rId13"/>
      <p:bold r:id="rId14"/>
      <p:italic r:id="rId15"/>
      <p:boldItalic r:id="rId16"/>
    </p:embeddedFont>
    <p:embeddedFont>
      <p:font typeface="Lilita One"/>
      <p:regular r:id="rId17"/>
    </p:embeddedFont>
    <p:embeddedFont>
      <p:font typeface="Merriweather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juNzu6uwZBog9z/b2jq40e1EB6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oppins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oppins-italic.fntdata"/><Relationship Id="rId14" Type="http://schemas.openxmlformats.org/officeDocument/2006/relationships/font" Target="fonts/Poppins-bold.fntdata"/><Relationship Id="rId17" Type="http://schemas.openxmlformats.org/officeDocument/2006/relationships/font" Target="fonts/LilitaOne-regular.fntdata"/><Relationship Id="rId16" Type="http://schemas.openxmlformats.org/officeDocument/2006/relationships/font" Target="fonts/Poppins-boldItalic.fntdata"/><Relationship Id="rId5" Type="http://schemas.openxmlformats.org/officeDocument/2006/relationships/slide" Target="slides/slide1.xml"/><Relationship Id="rId19" Type="http://schemas.openxmlformats.org/officeDocument/2006/relationships/font" Target="fonts/Merriweather-boldItalic.fntdata"/><Relationship Id="rId6" Type="http://schemas.openxmlformats.org/officeDocument/2006/relationships/slide" Target="slides/slide2.xml"/><Relationship Id="rId18" Type="http://schemas.openxmlformats.org/officeDocument/2006/relationships/font" Target="fonts/Merriweather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2_1_1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0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11" name="Google Shape;11;p10"/>
            <p:cNvSpPr/>
            <p:nvPr/>
          </p:nvSpPr>
          <p:spPr>
            <a:xfrm>
              <a:off x="307199" y="240776"/>
              <a:ext cx="8529602" cy="4661948"/>
            </a:xfrm>
            <a:custGeom>
              <a:rect b="b" l="l" r="r" t="t"/>
              <a:pathLst>
                <a:path extrusionOk="0" h="91027" w="166545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4980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10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3" name="Google Shape;13;p10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" name="Google Shape;14;p10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" name="Google Shape;15;p10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" name="Google Shape;16;p10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" name="Google Shape;17;p10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" name="Google Shape;18;p10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" name="Google Shape;19;p10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" name="Google Shape;20;p10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" name="Google Shape;21;p10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" name="Google Shape;22;p10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" name="Google Shape;23;p10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" name="Google Shape;24;p10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" name="Google Shape;25;p10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" name="Google Shape;26;p10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" name="Google Shape;27;p10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" name="Google Shape;28;p10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" name="Google Shape;29;p10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" name="Google Shape;30;p10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" name="Google Shape;31;p10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" name="Google Shape;32;p10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" name="Google Shape;33;p10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34" name="Google Shape;34;p10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cap="flat" cmpd="sng" w="28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5" name="Google Shape;35;p10"/>
          <p:cNvSpPr/>
          <p:nvPr/>
        </p:nvSpPr>
        <p:spPr>
          <a:xfrm>
            <a:off x="8092463" y="3956500"/>
            <a:ext cx="683775" cy="854800"/>
          </a:xfrm>
          <a:custGeom>
            <a:rect b="b" l="l" r="r" t="t"/>
            <a:pathLst>
              <a:path extrusionOk="0" h="34192" w="27351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" name="Google Shape;36;p10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37" name="Google Shape;37;p10"/>
            <p:cNvSpPr/>
            <p:nvPr/>
          </p:nvSpPr>
          <p:spPr>
            <a:xfrm>
              <a:off x="7124413" y="-757600"/>
              <a:ext cx="421798" cy="427751"/>
            </a:xfrm>
            <a:custGeom>
              <a:rect b="b" l="l" r="r" t="t"/>
              <a:pathLst>
                <a:path extrusionOk="0" h="8695" w="8574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0"/>
            <p:cNvSpPr/>
            <p:nvPr/>
          </p:nvSpPr>
          <p:spPr>
            <a:xfrm>
              <a:off x="7124413" y="-757600"/>
              <a:ext cx="421798" cy="427751"/>
            </a:xfrm>
            <a:custGeom>
              <a:rect b="b" l="l" r="r" t="t"/>
              <a:pathLst>
                <a:path extrusionOk="0" h="8695" w="8574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10"/>
          <p:cNvSpPr/>
          <p:nvPr/>
        </p:nvSpPr>
        <p:spPr>
          <a:xfrm>
            <a:off x="963725" y="558015"/>
            <a:ext cx="572741" cy="423184"/>
          </a:xfrm>
          <a:custGeom>
            <a:rect b="b" l="l" r="r" t="t"/>
            <a:pathLst>
              <a:path extrusionOk="0" h="16256" w="22001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b="0" i="0" sz="3400" u="none" cap="none" strike="noStrik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gif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E6CAF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llo Hi GIF - Hello Hi Cute - Discover &amp; Share GIFs | Hi gif, Hello gif,  Hug gif"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5881" y="2903220"/>
            <a:ext cx="1860529" cy="186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4">
            <a:alphaModFix/>
          </a:blip>
          <a:srcRect b="27843" l="7938" r="5725" t="4795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48" name="Google Shape;48;p1"/>
          <p:cNvSpPr txBox="1"/>
          <p:nvPr/>
        </p:nvSpPr>
        <p:spPr>
          <a:xfrm>
            <a:off x="960120" y="266700"/>
            <a:ext cx="7810500" cy="2834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BE6CAF"/>
                </a:solidFill>
                <a:latin typeface="Arial"/>
                <a:ea typeface="Arial"/>
                <a:cs typeface="Arial"/>
                <a:sym typeface="Arial"/>
              </a:rPr>
              <a:t>English grade 6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BE6CAF"/>
                </a:solidFill>
                <a:latin typeface="Arial"/>
                <a:ea typeface="Arial"/>
                <a:cs typeface="Arial"/>
                <a:sym typeface="Arial"/>
              </a:rPr>
              <a:t>Chapter 1 Time and activities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BE6CAF"/>
                </a:solidFill>
                <a:latin typeface="Arial"/>
                <a:ea typeface="Arial"/>
                <a:cs typeface="Arial"/>
                <a:sym typeface="Arial"/>
              </a:rPr>
              <a:t>Unit 1 Greeting and Introductions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BE6CAF"/>
                </a:solidFill>
                <a:latin typeface="Arial"/>
                <a:ea typeface="Arial"/>
                <a:cs typeface="Arial"/>
                <a:sym typeface="Arial"/>
              </a:rPr>
              <a:t>What is your name?</a:t>
            </a:r>
            <a:endParaRPr b="0" i="0" sz="1800" u="none" cap="none" strike="noStrike">
              <a:solidFill>
                <a:srgbClr val="BE6CA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E6CA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E6CA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E6CA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BE6CAF"/>
                </a:solidFill>
                <a:latin typeface="Arial"/>
                <a:ea typeface="Arial"/>
                <a:cs typeface="Arial"/>
                <a:sym typeface="Arial"/>
              </a:rPr>
              <a:t>Student’s book Page 9</a:t>
            </a:r>
            <a:endParaRPr b="0" i="0" sz="1800" u="none" cap="none" strike="noStrike">
              <a:solidFill>
                <a:srgbClr val="BE6CA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/>
          <p:nvPr/>
        </p:nvSpPr>
        <p:spPr>
          <a:xfrm>
            <a:off x="-174325" y="1586542"/>
            <a:ext cx="4761565" cy="1376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70C0"/>
                </a:solidFill>
                <a:latin typeface="Merriweather"/>
                <a:ea typeface="Merriweather"/>
                <a:cs typeface="Merriweather"/>
                <a:sym typeface="Merriweather"/>
              </a:rPr>
              <a:t>Name </a:t>
            </a:r>
            <a:endParaRPr b="1" i="0" sz="6000" u="none" cap="none" strike="noStrike">
              <a:solidFill>
                <a:srgbClr val="0070C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2004060" y="3536911"/>
            <a:ext cx="3009900" cy="782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ឈ្មោះ</a:t>
            </a:r>
            <a:endParaRPr b="0" i="0" sz="4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mium Vector | Little kid holding name tag and feel happy" id="55" name="Google Shape;55;p2"/>
          <p:cNvPicPr preferRelativeResize="0"/>
          <p:nvPr/>
        </p:nvPicPr>
        <p:blipFill rotWithShape="1">
          <a:blip r:embed="rId3">
            <a:alphaModFix/>
          </a:blip>
          <a:srcRect b="19935" l="20074" r="18574" t="16742"/>
          <a:stretch/>
        </p:blipFill>
        <p:spPr>
          <a:xfrm>
            <a:off x="4742815" y="587822"/>
            <a:ext cx="3143885" cy="3775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/>
          <p:nvPr/>
        </p:nvSpPr>
        <p:spPr>
          <a:xfrm>
            <a:off x="388450" y="1021741"/>
            <a:ext cx="4761565" cy="1376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F04338"/>
                </a:solidFill>
                <a:latin typeface="Merriweather"/>
                <a:ea typeface="Merriweather"/>
                <a:cs typeface="Merriweather"/>
                <a:sym typeface="Merriweather"/>
              </a:rPr>
              <a:t>My</a:t>
            </a:r>
            <a:endParaRPr b="1" i="0" sz="6600" u="none" cap="none" strike="noStrike">
              <a:solidFill>
                <a:srgbClr val="F0433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1" name="Google Shape;61;p3"/>
          <p:cNvSpPr txBox="1"/>
          <p:nvPr/>
        </p:nvSpPr>
        <p:spPr>
          <a:xfrm>
            <a:off x="1619297" y="3187628"/>
            <a:ext cx="3009900" cy="7944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F04338"/>
                </a:solidFill>
                <a:latin typeface="Arial"/>
                <a:ea typeface="Arial"/>
                <a:cs typeface="Arial"/>
                <a:sym typeface="Arial"/>
              </a:rPr>
              <a:t>របស់ខ្ញុំ</a:t>
            </a:r>
            <a:endParaRPr b="0" i="0" sz="5400" u="none" cap="none" strike="noStrike">
              <a:solidFill>
                <a:srgbClr val="F043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nger Man Me Point Stock Illustrations – 17 Finger Man Me Point Stock  Illustrations, Vectors &amp; Clipart - Dreamstime" id="62" name="Google Shape;6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7319" y="561980"/>
            <a:ext cx="3105245" cy="310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/>
          <p:nvPr/>
        </p:nvSpPr>
        <p:spPr>
          <a:xfrm>
            <a:off x="943276" y="279133"/>
            <a:ext cx="7334450" cy="462012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1048151" y="1624965"/>
            <a:ext cx="4899660" cy="701040"/>
          </a:xfrm>
          <a:prstGeom prst="foldedCorner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68A1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What is your name?</a:t>
            </a:r>
            <a:endParaRPr b="0" i="0" sz="2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1048151" y="3036570"/>
            <a:ext cx="4899660" cy="701040"/>
          </a:xfrm>
          <a:prstGeom prst="foldedCorner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68A1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តើអ្នកឈ្មោះអ្វី?</a:t>
            </a:r>
            <a:endParaRPr b="0" i="0" sz="2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irl saying hi Animated Icon" id="70" name="Google Shape;7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9235" y="1082040"/>
            <a:ext cx="2200275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/>
          <p:nvPr/>
        </p:nvSpPr>
        <p:spPr>
          <a:xfrm>
            <a:off x="943276" y="279133"/>
            <a:ext cx="7334450" cy="462012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2958340" y="1323060"/>
            <a:ext cx="4899660" cy="701040"/>
          </a:xfrm>
          <a:prstGeom prst="foldedCorner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rgbClr val="E541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My name is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Seyha</a:t>
            </a: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2958340" y="3022635"/>
            <a:ext cx="4899660" cy="701040"/>
          </a:xfrm>
          <a:prstGeom prst="foldedCorner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rgbClr val="E541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ខ្ញុំឈ្មោះ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សីហា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ack haired white boy wave hello cartoon Vector Image" id="78" name="Google Shape;78;p5"/>
          <p:cNvPicPr preferRelativeResize="0"/>
          <p:nvPr/>
        </p:nvPicPr>
        <p:blipFill rotWithShape="1">
          <a:blip r:embed="rId3">
            <a:alphaModFix/>
          </a:blip>
          <a:srcRect b="18907" l="25329" r="20543" t="12439"/>
          <a:stretch/>
        </p:blipFill>
        <p:spPr>
          <a:xfrm>
            <a:off x="554170" y="1323060"/>
            <a:ext cx="1984444" cy="271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/>
          <p:nvPr/>
        </p:nvSpPr>
        <p:spPr>
          <a:xfrm>
            <a:off x="7366642" y="3286854"/>
            <a:ext cx="1287292" cy="1465563"/>
          </a:xfrm>
          <a:custGeom>
            <a:rect b="b" l="l" r="r" t="t"/>
            <a:pathLst>
              <a:path extrusionOk="0" h="2354269" w="2149751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52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"/>
          <p:cNvSpPr/>
          <p:nvPr/>
        </p:nvSpPr>
        <p:spPr>
          <a:xfrm>
            <a:off x="567267" y="1936164"/>
            <a:ext cx="962077" cy="1252245"/>
          </a:xfrm>
          <a:custGeom>
            <a:rect b="b" l="l" r="r" t="t"/>
            <a:pathLst>
              <a:path extrusionOk="0" h="2025241" w="1521907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944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6"/>
          <p:cNvSpPr/>
          <p:nvPr/>
        </p:nvSpPr>
        <p:spPr>
          <a:xfrm>
            <a:off x="1304313" y="1366074"/>
            <a:ext cx="5118673" cy="586767"/>
          </a:xfrm>
          <a:prstGeom prst="wedgeRoundRectCallout">
            <a:avLst>
              <a:gd fmla="val -42666" name="adj1"/>
              <a:gd fmla="val 117857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68A1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6"/>
          <p:cNvSpPr txBox="1"/>
          <p:nvPr/>
        </p:nvSpPr>
        <p:spPr>
          <a:xfrm>
            <a:off x="1484144" y="1500685"/>
            <a:ext cx="4938842" cy="324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is your name?</a:t>
            </a:r>
            <a:endParaRPr b="0" i="0" sz="3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2560320" y="2805462"/>
            <a:ext cx="5181794" cy="586767"/>
          </a:xfrm>
          <a:prstGeom prst="wedgeRoundRectCallout">
            <a:avLst>
              <a:gd fmla="val 44420" name="adj1"/>
              <a:gd fmla="val 111364" name="adj2"/>
              <a:gd fmla="val 16667" name="adj3"/>
            </a:avLst>
          </a:prstGeom>
          <a:solidFill>
            <a:srgbClr val="F6C0DB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6"/>
          <p:cNvSpPr txBox="1"/>
          <p:nvPr/>
        </p:nvSpPr>
        <p:spPr>
          <a:xfrm>
            <a:off x="2723950" y="2979077"/>
            <a:ext cx="4812908" cy="324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My name is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……..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943276" y="279133"/>
            <a:ext cx="7334450" cy="462012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Pair work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/>
          <p:nvPr/>
        </p:nvSpPr>
        <p:spPr>
          <a:xfrm>
            <a:off x="7852591" y="1983062"/>
            <a:ext cx="1074876" cy="1177135"/>
          </a:xfrm>
          <a:custGeom>
            <a:rect b="b" l="l" r="r" t="t"/>
            <a:pathLst>
              <a:path extrusionOk="0" h="2354269" w="2149751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52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2529444" y="4019643"/>
            <a:ext cx="760954" cy="1012621"/>
          </a:xfrm>
          <a:custGeom>
            <a:rect b="b" l="l" r="r" t="t"/>
            <a:pathLst>
              <a:path extrusionOk="0" h="2025241" w="1521907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944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501268" y="2652185"/>
            <a:ext cx="975478" cy="1062356"/>
          </a:xfrm>
          <a:custGeom>
            <a:rect b="b" l="l" r="r" t="t"/>
            <a:pathLst>
              <a:path extrusionOk="0" h="2124712" w="1950955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497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2195099" y="938836"/>
            <a:ext cx="850370" cy="1044227"/>
          </a:xfrm>
          <a:custGeom>
            <a:rect b="b" l="l" r="r" t="t"/>
            <a:pathLst>
              <a:path extrusionOk="0" h="2088453" w="1700740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030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7"/>
          <p:cNvSpPr/>
          <p:nvPr/>
        </p:nvSpPr>
        <p:spPr>
          <a:xfrm flipH="1" rot="-2305114">
            <a:off x="7017548" y="3632738"/>
            <a:ext cx="1662484" cy="889429"/>
          </a:xfrm>
          <a:custGeom>
            <a:rect b="b" l="l" r="r" t="t"/>
            <a:pathLst>
              <a:path extrusionOk="0" h="1778857" w="332496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7"/>
          <p:cNvSpPr txBox="1"/>
          <p:nvPr/>
        </p:nvSpPr>
        <p:spPr>
          <a:xfrm>
            <a:off x="3147453" y="1342370"/>
            <a:ext cx="28319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your name?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7"/>
          <p:cNvSpPr txBox="1"/>
          <p:nvPr/>
        </p:nvSpPr>
        <p:spPr>
          <a:xfrm>
            <a:off x="1457464" y="3029488"/>
            <a:ext cx="279449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name is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Seyha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your name?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7"/>
          <p:cNvSpPr txBox="1"/>
          <p:nvPr/>
        </p:nvSpPr>
        <p:spPr>
          <a:xfrm>
            <a:off x="3431543" y="4292739"/>
            <a:ext cx="320268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name is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……….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your name?</a:t>
            </a:r>
            <a:endParaRPr/>
          </a:p>
        </p:txBody>
      </p:sp>
      <p:sp>
        <p:nvSpPr>
          <p:cNvPr id="102" name="Google Shape;102;p7"/>
          <p:cNvSpPr txBox="1"/>
          <p:nvPr/>
        </p:nvSpPr>
        <p:spPr>
          <a:xfrm>
            <a:off x="4937760" y="2489042"/>
            <a:ext cx="287789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name is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……….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your name?</a:t>
            </a:r>
            <a:endParaRPr/>
          </a:p>
        </p:txBody>
      </p:sp>
      <p:sp>
        <p:nvSpPr>
          <p:cNvPr id="103" name="Google Shape;103;p7"/>
          <p:cNvSpPr/>
          <p:nvPr/>
        </p:nvSpPr>
        <p:spPr>
          <a:xfrm flipH="1" rot="2593753">
            <a:off x="401509" y="4134927"/>
            <a:ext cx="1642314" cy="878638"/>
          </a:xfrm>
          <a:custGeom>
            <a:rect b="b" l="l" r="r" t="t"/>
            <a:pathLst>
              <a:path extrusionOk="0" h="1757275" w="3284627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 flipH="1" rot="9409242">
            <a:off x="593134" y="1500057"/>
            <a:ext cx="1414850" cy="756945"/>
          </a:xfrm>
          <a:custGeom>
            <a:rect b="b" l="l" r="r" t="t"/>
            <a:pathLst>
              <a:path extrusionOk="0" h="1513889" w="2829700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 flipH="1" rot="-7516525">
            <a:off x="6934496" y="1276919"/>
            <a:ext cx="1334406" cy="713907"/>
          </a:xfrm>
          <a:custGeom>
            <a:rect b="b" l="l" r="r" t="t"/>
            <a:pathLst>
              <a:path extrusionOk="0" h="1427814" w="2668811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7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E98263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07" name="Google Shape;107;p7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E9826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8" name="Google Shape;108;p7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E98263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09" name="Google Shape;109;p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E9826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202131" y="279133"/>
            <a:ext cx="8653111" cy="462012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 work</a:t>
            </a:r>
            <a:endParaRPr/>
          </a:p>
        </p:txBody>
      </p:sp>
    </p:spTree>
  </p:cSld>
  <p:clrMapOvr>
    <a:masterClrMapping/>
  </p:clrMapOvr>
  <p:transition spd="slow">
    <p:wipe dir="l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E6CA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6600" y="340735"/>
            <a:ext cx="51435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hmer words GIFs on GIPHY - Be Animated" id="116" name="Google Shape;11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1255" y="834055"/>
            <a:ext cx="3128159" cy="312815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8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50" u="none" cap="none" strike="noStrike">
                <a:solidFill>
                  <a:srgbClr val="4E748F"/>
                </a:solidFill>
                <a:latin typeface="Arial"/>
                <a:ea typeface="Arial"/>
                <a:cs typeface="Arial"/>
                <a:sym typeface="Arial"/>
              </a:rPr>
              <a:t>By Hun chanseyha</a:t>
            </a:r>
            <a:endParaRPr b="0" i="0" sz="1250" u="none" cap="none" strike="noStrike">
              <a:solidFill>
                <a:srgbClr val="4E748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XY-PC</dc:creator>
</cp:coreProperties>
</file>