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Poppins"/>
      <p:regular r:id="rId15"/>
      <p:bold r:id="rId16"/>
      <p:italic r:id="rId17"/>
      <p:boldItalic r:id="rId18"/>
    </p:embeddedFont>
    <p:embeddedFont>
      <p:font typeface="Lilita One"/>
      <p:regular r:id="rId19"/>
    </p:embeddedFont>
    <p:embeddedFont>
      <p:font typeface="Merriweather"/>
      <p:bold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jNLjOdE5pfs7yDZCb1Ssai0I81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bold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Merriweather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oppins-regular.fntdata"/><Relationship Id="rId14" Type="http://schemas.openxmlformats.org/officeDocument/2006/relationships/slide" Target="slides/slide10.xml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5" Type="http://schemas.openxmlformats.org/officeDocument/2006/relationships/slide" Target="slides/slide1.xml"/><Relationship Id="rId19" Type="http://schemas.openxmlformats.org/officeDocument/2006/relationships/font" Target="fonts/LilitaOne-regular.fntdata"/><Relationship Id="rId6" Type="http://schemas.openxmlformats.org/officeDocument/2006/relationships/slide" Target="slides/slide2.xml"/><Relationship Id="rId18" Type="http://schemas.openxmlformats.org/officeDocument/2006/relationships/font" Target="fonts/Poppi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2_1_1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2"/>
          <p:cNvGrpSpPr/>
          <p:nvPr/>
        </p:nvGrpSpPr>
        <p:grpSpPr>
          <a:xfrm>
            <a:off x="307199" y="240473"/>
            <a:ext cx="8529854" cy="4662300"/>
            <a:chOff x="307199" y="240473"/>
            <a:chExt cx="8529854" cy="4662300"/>
          </a:xfrm>
        </p:grpSpPr>
        <p:sp>
          <p:nvSpPr>
            <p:cNvPr id="11" name="Google Shape;11;p12"/>
            <p:cNvSpPr/>
            <p:nvPr/>
          </p:nvSpPr>
          <p:spPr>
            <a:xfrm>
              <a:off x="307199" y="240776"/>
              <a:ext cx="8529602" cy="4661948"/>
            </a:xfrm>
            <a:custGeom>
              <a:rect b="b" l="l" r="r" t="t"/>
              <a:pathLst>
                <a:path extrusionOk="0" h="91027" w="166545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49803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12;p12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13" name="Google Shape;13;p12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4" name="Google Shape;14;p12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5" name="Google Shape;15;p12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6" name="Google Shape;16;p12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7" name="Google Shape;17;p12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8" name="Google Shape;18;p12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19" name="Google Shape;19;p12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0" name="Google Shape;20;p12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1" name="Google Shape;21;p12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2" name="Google Shape;22;p12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3" name="Google Shape;23;p12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4" name="Google Shape;24;p12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5" name="Google Shape;25;p12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6" name="Google Shape;26;p12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7" name="Google Shape;27;p12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8" name="Google Shape;28;p12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29" name="Google Shape;29;p12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0" name="Google Shape;30;p12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1" name="Google Shape;31;p12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2" name="Google Shape;32;p12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3" name="Google Shape;33;p12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accent5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</p:grpSp>
        <p:cxnSp>
          <p:nvCxnSpPr>
            <p:cNvPr id="34" name="Google Shape;34;p12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cap="flat" cmpd="sng" w="2857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35" name="Google Shape;35;p12"/>
          <p:cNvSpPr/>
          <p:nvPr/>
        </p:nvSpPr>
        <p:spPr>
          <a:xfrm>
            <a:off x="8092463" y="3956500"/>
            <a:ext cx="683775" cy="854800"/>
          </a:xfrm>
          <a:custGeom>
            <a:rect b="b" l="l" r="r" t="t"/>
            <a:pathLst>
              <a:path extrusionOk="0" h="34192" w="27351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" name="Google Shape;36;p12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37" name="Google Shape;37;p12"/>
            <p:cNvSpPr/>
            <p:nvPr/>
          </p:nvSpPr>
          <p:spPr>
            <a:xfrm>
              <a:off x="7124413" y="-757600"/>
              <a:ext cx="421798" cy="427751"/>
            </a:xfrm>
            <a:custGeom>
              <a:rect b="b" l="l" r="r" t="t"/>
              <a:pathLst>
                <a:path extrusionOk="0" h="8695" w="8574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chemeClr val="dk1">
                  <a:alpha val="2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2"/>
            <p:cNvSpPr/>
            <p:nvPr/>
          </p:nvSpPr>
          <p:spPr>
            <a:xfrm>
              <a:off x="7124413" y="-757600"/>
              <a:ext cx="421798" cy="427751"/>
            </a:xfrm>
            <a:custGeom>
              <a:rect b="b" l="l" r="r" t="t"/>
              <a:pathLst>
                <a:path extrusionOk="0" h="8695" w="8574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12"/>
          <p:cNvSpPr/>
          <p:nvPr/>
        </p:nvSpPr>
        <p:spPr>
          <a:xfrm>
            <a:off x="963725" y="558015"/>
            <a:ext cx="572741" cy="423184"/>
          </a:xfrm>
          <a:custGeom>
            <a:rect b="b" l="l" r="r" t="t"/>
            <a:pathLst>
              <a:path extrusionOk="0" h="16256" w="22001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b="0" i="0" sz="3400" u="none" cap="none" strike="noStrik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b="0" i="0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gif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gif"/><Relationship Id="rId4" Type="http://schemas.openxmlformats.org/officeDocument/2006/relationships/image" Target="../media/image1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14.png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ello Hi GIF - Hello Hi Cute - Discover &amp; Share GIFs | Hi gif, Hello gif,  Hug gif" id="46" name="Google Shape;4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5881" y="2903220"/>
            <a:ext cx="1860529" cy="186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 b="27843" l="7938" r="5725" t="4795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  <p:sp>
        <p:nvSpPr>
          <p:cNvPr id="48" name="Google Shape;48;p1"/>
          <p:cNvSpPr txBox="1"/>
          <p:nvPr/>
        </p:nvSpPr>
        <p:spPr>
          <a:xfrm>
            <a:off x="960120" y="266700"/>
            <a:ext cx="7810500" cy="28346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English grade 6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Chapter 3 My body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Unit 1 My head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How many </a:t>
            </a:r>
            <a:r>
              <a:rPr b="0" i="0" lang="en-US" sz="3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eyes </a:t>
            </a:r>
            <a:r>
              <a:rPr b="0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do you have?</a:t>
            </a:r>
            <a:endParaRPr b="0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060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6600" y="340735"/>
            <a:ext cx="51435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hmer words GIFs on GIPHY - Be Animated" id="130" name="Google Shape;13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1255" y="834055"/>
            <a:ext cx="3128159" cy="312815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0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50" u="none" cap="none" strike="noStrike">
                <a:solidFill>
                  <a:srgbClr val="4E748F"/>
                </a:solidFill>
                <a:latin typeface="Arial"/>
                <a:ea typeface="Arial"/>
                <a:cs typeface="Arial"/>
                <a:sym typeface="Arial"/>
              </a:rPr>
              <a:t>By Hun chanseyha</a:t>
            </a:r>
            <a:endParaRPr b="0" i="0" sz="1250" u="none" cap="none" strike="noStrike">
              <a:solidFill>
                <a:srgbClr val="4E748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/>
          <p:nvPr/>
        </p:nvSpPr>
        <p:spPr>
          <a:xfrm>
            <a:off x="-1" y="1750904"/>
            <a:ext cx="4494029" cy="1564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E54194"/>
                </a:solidFill>
                <a:latin typeface="Merriweather"/>
                <a:ea typeface="Merriweather"/>
                <a:cs typeface="Merriweather"/>
                <a:sym typeface="Merriweather"/>
              </a:rPr>
              <a:t>Eye </a:t>
            </a:r>
            <a:endParaRPr b="1" i="0" sz="6600" u="none" cap="none" strike="noStrike">
              <a:solidFill>
                <a:srgbClr val="0070C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4" name="Google Shape;54;p2"/>
          <p:cNvSpPr txBox="1"/>
          <p:nvPr/>
        </p:nvSpPr>
        <p:spPr>
          <a:xfrm>
            <a:off x="3920066" y="2468377"/>
            <a:ext cx="5223934" cy="8406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24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ភ្នែក</a:t>
            </a:r>
            <a:endParaRPr b="0" i="0" sz="6600" u="none" cap="none" strike="noStrike">
              <a:solidFill>
                <a:srgbClr val="E541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yes GIFs | Tenor" id="55" name="Google Shape;5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48847" y="1641181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/>
          <p:nvPr/>
        </p:nvSpPr>
        <p:spPr>
          <a:xfrm>
            <a:off x="-653934" y="758144"/>
            <a:ext cx="6744174" cy="13652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E54194"/>
                </a:solidFill>
                <a:latin typeface="Merriweather"/>
                <a:ea typeface="Merriweather"/>
                <a:cs typeface="Merriweather"/>
                <a:sym typeface="Merriweather"/>
              </a:rPr>
              <a:t>Ear </a:t>
            </a:r>
            <a:endParaRPr b="1" i="0" sz="6600" u="none" cap="none" strike="noStrike">
              <a:solidFill>
                <a:srgbClr val="0070C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1" name="Google Shape;61;p3"/>
          <p:cNvSpPr txBox="1"/>
          <p:nvPr/>
        </p:nvSpPr>
        <p:spPr>
          <a:xfrm>
            <a:off x="569979" y="2990920"/>
            <a:ext cx="4682505" cy="782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ត្រចៀក</a:t>
            </a:r>
            <a:endParaRPr b="0" i="0" sz="6000" u="none" cap="none" strike="noStrike">
              <a:solidFill>
                <a:srgbClr val="E541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d Music Love GIF" id="62" name="Google Shape;6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4226" y="645042"/>
            <a:ext cx="3320828" cy="3320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"/>
          <p:cNvSpPr txBox="1"/>
          <p:nvPr/>
        </p:nvSpPr>
        <p:spPr>
          <a:xfrm>
            <a:off x="2814324" y="622111"/>
            <a:ext cx="6744174" cy="13652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E54194"/>
                </a:solidFill>
                <a:latin typeface="Merriweather"/>
                <a:ea typeface="Merriweather"/>
                <a:cs typeface="Merriweather"/>
                <a:sym typeface="Merriweather"/>
              </a:rPr>
              <a:t>Nose </a:t>
            </a:r>
            <a:endParaRPr b="1" i="0" sz="6600" u="none" cap="none" strike="noStrike">
              <a:solidFill>
                <a:srgbClr val="0070C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68" name="Google Shape;68;p4"/>
          <p:cNvSpPr txBox="1"/>
          <p:nvPr/>
        </p:nvSpPr>
        <p:spPr>
          <a:xfrm>
            <a:off x="3752658" y="2707385"/>
            <a:ext cx="5223934" cy="817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ច្រមុះ</a:t>
            </a:r>
            <a:endParaRPr b="0" i="0" sz="6000" u="none" cap="none" strike="noStrike">
              <a:solidFill>
                <a:srgbClr val="E541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960+ Pointing To Nose Stock Illustrations, Royalty-Free Vector Graphics &amp;  Clip Art - iStock | Toddler pointing to nose, Doctor pointing to nose, Baby  pointing to nose" id="69" name="Google Shape;6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4496" y="901338"/>
            <a:ext cx="3199655" cy="3199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/>
          <p:nvPr/>
        </p:nvSpPr>
        <p:spPr>
          <a:xfrm>
            <a:off x="2891050" y="633772"/>
            <a:ext cx="6744174" cy="13652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848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E54194"/>
                </a:solidFill>
                <a:latin typeface="Merriweather"/>
                <a:ea typeface="Merriweather"/>
                <a:cs typeface="Merriweather"/>
                <a:sym typeface="Merriweather"/>
              </a:rPr>
              <a:t>Mouth </a:t>
            </a:r>
            <a:endParaRPr b="1" i="0" sz="6600" u="none" cap="none" strike="noStrike">
              <a:solidFill>
                <a:srgbClr val="0070C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5" name="Google Shape;75;p5"/>
          <p:cNvSpPr txBox="1"/>
          <p:nvPr/>
        </p:nvSpPr>
        <p:spPr>
          <a:xfrm>
            <a:off x="3752658" y="2707385"/>
            <a:ext cx="5223934" cy="8175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មាត់</a:t>
            </a:r>
            <a:endParaRPr b="0" i="0" sz="6000" u="none" cap="none" strike="noStrike">
              <a:solidFill>
                <a:srgbClr val="E541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Kid Pointing Mouth Stock Illustrations – 175 Kid Pointing Mouth Stock  Illustrations, Vectors &amp; Clipart - Dreamstime" id="76" name="Google Shape;7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3709" y="757767"/>
            <a:ext cx="3231092" cy="3231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/>
          <p:nvPr/>
        </p:nvSpPr>
        <p:spPr>
          <a:xfrm>
            <a:off x="943276" y="279133"/>
            <a:ext cx="7334450" cy="462012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6"/>
          <p:cNvSpPr/>
          <p:nvPr/>
        </p:nvSpPr>
        <p:spPr>
          <a:xfrm>
            <a:off x="448733" y="1624965"/>
            <a:ext cx="5499078" cy="701040"/>
          </a:xfrm>
          <a:prstGeom prst="foldedCorner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68A1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How many </a:t>
            </a:r>
            <a:r>
              <a:rPr b="0" i="0" lang="en-US" sz="2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eyes</a:t>
            </a: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do you have?</a:t>
            </a:r>
            <a:endParaRPr b="0" i="0" sz="2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6"/>
          <p:cNvSpPr/>
          <p:nvPr/>
        </p:nvSpPr>
        <p:spPr>
          <a:xfrm>
            <a:off x="448733" y="3036570"/>
            <a:ext cx="5499078" cy="701040"/>
          </a:xfrm>
          <a:prstGeom prst="foldedCorner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68A1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តើអ្នកមានភ្នែកប៉ុន្មាន?</a:t>
            </a:r>
            <a:endParaRPr b="0" i="0" sz="2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iends Talking Cartoon Photos, Images &amp; Pictures | Shutterstock" id="84" name="Google Shape;84;p6"/>
          <p:cNvPicPr preferRelativeResize="0"/>
          <p:nvPr/>
        </p:nvPicPr>
        <p:blipFill rotWithShape="1">
          <a:blip r:embed="rId3">
            <a:alphaModFix/>
          </a:blip>
          <a:srcRect b="14820" l="0" r="52601" t="0"/>
          <a:stretch/>
        </p:blipFill>
        <p:spPr>
          <a:xfrm flipH="1">
            <a:off x="6361888" y="1190132"/>
            <a:ext cx="1915837" cy="2761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/>
          <p:nvPr/>
        </p:nvSpPr>
        <p:spPr>
          <a:xfrm>
            <a:off x="943276" y="279133"/>
            <a:ext cx="7334450" cy="462012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Listen and repeat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7"/>
          <p:cNvSpPr/>
          <p:nvPr/>
        </p:nvSpPr>
        <p:spPr>
          <a:xfrm>
            <a:off x="2160671" y="1312959"/>
            <a:ext cx="4899660" cy="701040"/>
          </a:xfrm>
          <a:prstGeom prst="foldedCorner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E541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 have </a:t>
            </a:r>
            <a:r>
              <a:rPr b="0" i="0" lang="en-US" sz="2800" u="none" cap="none" strike="noStrike">
                <a:solidFill>
                  <a:srgbClr val="71A122"/>
                </a:solidFill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eyes</a:t>
            </a: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8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7"/>
          <p:cNvSpPr/>
          <p:nvPr/>
        </p:nvSpPr>
        <p:spPr>
          <a:xfrm>
            <a:off x="2897204" y="2913158"/>
            <a:ext cx="4899660" cy="701040"/>
          </a:xfrm>
          <a:prstGeom prst="foldedCorner">
            <a:avLst>
              <a:gd fmla="val 16667" name="adj"/>
            </a:avLst>
          </a:prstGeom>
          <a:solidFill>
            <a:schemeClr val="accent3"/>
          </a:solidFill>
          <a:ln cap="flat" cmpd="sng" w="25400">
            <a:solidFill>
              <a:srgbClr val="E541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17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ខ្ញុំមាន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ភ្នែក ២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iends Talking Cartoon Photos, Images &amp; Pictures | Shutterstock" id="92" name="Google Shape;92;p7"/>
          <p:cNvPicPr preferRelativeResize="0"/>
          <p:nvPr/>
        </p:nvPicPr>
        <p:blipFill rotWithShape="1">
          <a:blip r:embed="rId3">
            <a:alphaModFix/>
          </a:blip>
          <a:srcRect b="16277" l="44013" r="564" t="1460"/>
          <a:stretch/>
        </p:blipFill>
        <p:spPr>
          <a:xfrm flipH="1">
            <a:off x="510229" y="2166715"/>
            <a:ext cx="2096784" cy="219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/>
          <p:nvPr/>
        </p:nvSpPr>
        <p:spPr>
          <a:xfrm>
            <a:off x="1304313" y="1366074"/>
            <a:ext cx="6146353" cy="586767"/>
          </a:xfrm>
          <a:prstGeom prst="wedgeRoundRectCallout">
            <a:avLst>
              <a:gd fmla="val -42666" name="adj1"/>
              <a:gd fmla="val 117857" name="adj2"/>
              <a:gd fmla="val 16667" name="adj3"/>
            </a:avLst>
          </a:prstGeom>
          <a:solidFill>
            <a:schemeClr val="accent1"/>
          </a:solidFill>
          <a:ln cap="flat" cmpd="sng" w="25400">
            <a:solidFill>
              <a:srgbClr val="68A1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8"/>
          <p:cNvSpPr txBox="1"/>
          <p:nvPr/>
        </p:nvSpPr>
        <p:spPr>
          <a:xfrm>
            <a:off x="1484143" y="1500685"/>
            <a:ext cx="5966523" cy="324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How many </a:t>
            </a:r>
            <a:r>
              <a:rPr b="0" i="0" lang="en-US" sz="3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eyes</a:t>
            </a: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do you have?</a:t>
            </a:r>
            <a:endParaRPr/>
          </a:p>
        </p:txBody>
      </p:sp>
      <p:sp>
        <p:nvSpPr>
          <p:cNvPr id="99" name="Google Shape;99;p8"/>
          <p:cNvSpPr/>
          <p:nvPr/>
        </p:nvSpPr>
        <p:spPr>
          <a:xfrm>
            <a:off x="2110261" y="2743025"/>
            <a:ext cx="5181794" cy="586767"/>
          </a:xfrm>
          <a:prstGeom prst="wedgeRoundRectCallout">
            <a:avLst>
              <a:gd fmla="val 44420" name="adj1"/>
              <a:gd fmla="val 111364" name="adj2"/>
              <a:gd fmla="val 16667" name="adj3"/>
            </a:avLst>
          </a:prstGeom>
          <a:solidFill>
            <a:srgbClr val="F6C0DB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8"/>
          <p:cNvSpPr txBox="1"/>
          <p:nvPr/>
        </p:nvSpPr>
        <p:spPr>
          <a:xfrm>
            <a:off x="2294704" y="2874280"/>
            <a:ext cx="4812908" cy="3242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 have </a:t>
            </a:r>
            <a:r>
              <a:rPr b="0" i="0" lang="en-US" sz="3200" u="none" cap="none" strike="noStrike">
                <a:solidFill>
                  <a:srgbClr val="71A122"/>
                </a:solidFill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b="0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eyes</a:t>
            </a:r>
            <a:r>
              <a:rPr b="0" i="0" lang="en-US" sz="3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101" name="Google Shape;101;p8"/>
          <p:cNvSpPr/>
          <p:nvPr/>
        </p:nvSpPr>
        <p:spPr>
          <a:xfrm>
            <a:off x="943276" y="279133"/>
            <a:ext cx="7334450" cy="462012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Pair work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peaking Cartoon Images - Free Download on Freepik" id="102" name="Google Shape;102;p8"/>
          <p:cNvPicPr preferRelativeResize="0"/>
          <p:nvPr/>
        </p:nvPicPr>
        <p:blipFill rotWithShape="1">
          <a:blip r:embed="rId3">
            <a:alphaModFix/>
          </a:blip>
          <a:srcRect b="0" l="0" r="48028" t="39321"/>
          <a:stretch/>
        </p:blipFill>
        <p:spPr>
          <a:xfrm>
            <a:off x="0" y="2002308"/>
            <a:ext cx="1673225" cy="19535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peaking Cartoon Images - Free Download on Freepik" id="103" name="Google Shape;103;p8"/>
          <p:cNvPicPr preferRelativeResize="0"/>
          <p:nvPr/>
        </p:nvPicPr>
        <p:blipFill rotWithShape="1">
          <a:blip r:embed="rId3">
            <a:alphaModFix/>
          </a:blip>
          <a:srcRect b="0" l="55598" r="0" t="40529"/>
          <a:stretch/>
        </p:blipFill>
        <p:spPr>
          <a:xfrm>
            <a:off x="7622467" y="3303333"/>
            <a:ext cx="1429493" cy="1914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/>
          <p:nvPr/>
        </p:nvSpPr>
        <p:spPr>
          <a:xfrm>
            <a:off x="7852591" y="1983062"/>
            <a:ext cx="1074876" cy="1177135"/>
          </a:xfrm>
          <a:custGeom>
            <a:rect b="b" l="l" r="r" t="t"/>
            <a:pathLst>
              <a:path extrusionOk="0" h="2354269" w="2149751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552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9"/>
          <p:cNvSpPr/>
          <p:nvPr/>
        </p:nvSpPr>
        <p:spPr>
          <a:xfrm>
            <a:off x="2529444" y="4019643"/>
            <a:ext cx="760954" cy="1012621"/>
          </a:xfrm>
          <a:custGeom>
            <a:rect b="b" l="l" r="r" t="t"/>
            <a:pathLst>
              <a:path extrusionOk="0" h="2025241" w="1521907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7944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9"/>
          <p:cNvSpPr/>
          <p:nvPr/>
        </p:nvSpPr>
        <p:spPr>
          <a:xfrm>
            <a:off x="501268" y="2652185"/>
            <a:ext cx="975478" cy="1062356"/>
          </a:xfrm>
          <a:custGeom>
            <a:rect b="b" l="l" r="r" t="t"/>
            <a:pathLst>
              <a:path extrusionOk="0" h="2124712" w="1950955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497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9"/>
          <p:cNvSpPr/>
          <p:nvPr/>
        </p:nvSpPr>
        <p:spPr>
          <a:xfrm>
            <a:off x="2195099" y="938836"/>
            <a:ext cx="850370" cy="1044227"/>
          </a:xfrm>
          <a:custGeom>
            <a:rect b="b" l="l" r="r" t="t"/>
            <a:pathLst>
              <a:path extrusionOk="0" h="2088453" w="1700740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40301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9"/>
          <p:cNvSpPr/>
          <p:nvPr/>
        </p:nvSpPr>
        <p:spPr>
          <a:xfrm flipH="1" rot="-2305114">
            <a:off x="7017548" y="3632738"/>
            <a:ext cx="1662484" cy="889429"/>
          </a:xfrm>
          <a:custGeom>
            <a:rect b="b" l="l" r="r" t="t"/>
            <a:pathLst>
              <a:path extrusionOk="0" h="1778857" w="332496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9"/>
          <p:cNvSpPr txBox="1"/>
          <p:nvPr/>
        </p:nvSpPr>
        <p:spPr>
          <a:xfrm>
            <a:off x="3147452" y="1342370"/>
            <a:ext cx="402381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How many </a:t>
            </a:r>
            <a:r>
              <a:rPr b="0" i="0" lang="en-US" sz="2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eyes</a:t>
            </a:r>
            <a:r>
              <a:rPr b="0" i="0" lang="en-US" sz="22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do you have?</a:t>
            </a:r>
            <a:endParaRPr b="0" i="0" sz="22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9"/>
          <p:cNvSpPr txBox="1"/>
          <p:nvPr/>
        </p:nvSpPr>
        <p:spPr>
          <a:xfrm>
            <a:off x="1457464" y="3137059"/>
            <a:ext cx="3650056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 have </a:t>
            </a:r>
            <a:r>
              <a:rPr b="0" i="0" lang="en-US" sz="2000" u="none" cap="none" strike="noStrike">
                <a:solidFill>
                  <a:srgbClr val="71A122"/>
                </a:solidFill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eyes</a:t>
            </a: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How many </a:t>
            </a: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ears</a:t>
            </a: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do you have?</a:t>
            </a:r>
            <a:endParaRPr/>
          </a:p>
        </p:txBody>
      </p:sp>
      <p:sp>
        <p:nvSpPr>
          <p:cNvPr id="115" name="Google Shape;115;p9"/>
          <p:cNvSpPr txBox="1"/>
          <p:nvPr/>
        </p:nvSpPr>
        <p:spPr>
          <a:xfrm>
            <a:off x="3431543" y="4292739"/>
            <a:ext cx="3756053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 have </a:t>
            </a:r>
            <a:r>
              <a:rPr b="0" i="0" lang="en-US" sz="2000" u="none" cap="none" strike="noStrike">
                <a:solidFill>
                  <a:srgbClr val="71A122"/>
                </a:solidFill>
                <a:latin typeface="Arial"/>
                <a:ea typeface="Arial"/>
                <a:cs typeface="Arial"/>
                <a:sym typeface="Arial"/>
              </a:rPr>
              <a:t>………</a:t>
            </a: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How many </a:t>
            </a: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………. </a:t>
            </a: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do you have?</a:t>
            </a:r>
            <a:endParaRPr/>
          </a:p>
        </p:txBody>
      </p:sp>
      <p:sp>
        <p:nvSpPr>
          <p:cNvPr id="116" name="Google Shape;116;p9"/>
          <p:cNvSpPr txBox="1"/>
          <p:nvPr/>
        </p:nvSpPr>
        <p:spPr>
          <a:xfrm>
            <a:off x="4528686" y="2360551"/>
            <a:ext cx="351500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 have </a:t>
            </a:r>
            <a:r>
              <a:rPr b="0" i="0" lang="en-US" sz="2000" u="none" cap="none" strike="noStrike">
                <a:solidFill>
                  <a:srgbClr val="71A122"/>
                </a:solidFill>
                <a:latin typeface="Arial"/>
                <a:ea typeface="Arial"/>
                <a:cs typeface="Arial"/>
                <a:sym typeface="Arial"/>
              </a:rPr>
              <a:t>……</a:t>
            </a: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……..</a:t>
            </a: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How many </a:t>
            </a: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……..</a:t>
            </a:r>
            <a:r>
              <a:rPr b="0" i="0" lang="en-US" sz="20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do you have?</a:t>
            </a:r>
            <a:endParaRPr/>
          </a:p>
        </p:txBody>
      </p:sp>
      <p:sp>
        <p:nvSpPr>
          <p:cNvPr id="117" name="Google Shape;117;p9"/>
          <p:cNvSpPr/>
          <p:nvPr/>
        </p:nvSpPr>
        <p:spPr>
          <a:xfrm flipH="1" rot="2593753">
            <a:off x="401509" y="4134927"/>
            <a:ext cx="1642314" cy="878638"/>
          </a:xfrm>
          <a:custGeom>
            <a:rect b="b" l="l" r="r" t="t"/>
            <a:pathLst>
              <a:path extrusionOk="0" h="1757275" w="3284627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9"/>
          <p:cNvSpPr/>
          <p:nvPr/>
        </p:nvSpPr>
        <p:spPr>
          <a:xfrm flipH="1" rot="9409242">
            <a:off x="593134" y="1500057"/>
            <a:ext cx="1414850" cy="756945"/>
          </a:xfrm>
          <a:custGeom>
            <a:rect b="b" l="l" r="r" t="t"/>
            <a:pathLst>
              <a:path extrusionOk="0" h="1513889" w="2829700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9"/>
          <p:cNvSpPr/>
          <p:nvPr/>
        </p:nvSpPr>
        <p:spPr>
          <a:xfrm flipH="1" rot="-7738202">
            <a:off x="7201200" y="1243765"/>
            <a:ext cx="1334406" cy="713907"/>
          </a:xfrm>
          <a:custGeom>
            <a:rect b="b" l="l" r="r" t="t"/>
            <a:pathLst>
              <a:path extrusionOk="0" h="1427814" w="2668811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9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9826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21" name="Google Shape;121;p9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9826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22" name="Google Shape;122;p9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98263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23" name="Google Shape;123;p9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E98263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24" name="Google Shape;124;p9"/>
          <p:cNvSpPr/>
          <p:nvPr/>
        </p:nvSpPr>
        <p:spPr>
          <a:xfrm>
            <a:off x="176305" y="22170"/>
            <a:ext cx="8653111" cy="875550"/>
          </a:xfrm>
          <a:prstGeom prst="parallelogram">
            <a:avLst>
              <a:gd fmla="val 25000" name="adj"/>
            </a:avLst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Group work  </a:t>
            </a:r>
            <a:endParaRPr b="0" i="0" sz="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Eyes  Ears  Mouth   Nose   Cheek</a:t>
            </a:r>
            <a:endParaRPr b="0" i="0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</p:sld>
</file>

<file path=ppt/theme/theme1.xml><?xml version="1.0" encoding="utf-8"?>
<a:theme xmlns:a="http://schemas.openxmlformats.org/drawingml/2006/main" xmlns:r="http://schemas.openxmlformats.org/officeDocument/2006/relationships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XY-PC</dc:creator>
</cp:coreProperties>
</file>