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Lilita One"/>
      <p:regular r:id="rId18"/>
    </p:embeddedFont>
    <p:embeddedFont>
      <p:font typeface="Merriweather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fPODIrMMZvwtjodpOtpS5x+fM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2.xml"/><Relationship Id="rId18" Type="http://schemas.openxmlformats.org/officeDocument/2006/relationships/font" Target="fonts/LilitaO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1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1" name="Google Shape;11;p11"/>
            <p:cNvSpPr/>
            <p:nvPr/>
          </p:nvSpPr>
          <p:spPr>
            <a:xfrm>
              <a:off x="307199" y="240776"/>
              <a:ext cx="8529602" cy="4661948"/>
            </a:xfrm>
            <a:custGeom>
              <a:rect b="b" l="l" r="r" t="t"/>
              <a:pathLst>
                <a:path extrusionOk="0" h="91027" w="166545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1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1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1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1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1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1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1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1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1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p1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1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1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1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34" name="Google Shape;34;p1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" name="Google Shape;35;p11"/>
          <p:cNvSpPr/>
          <p:nvPr/>
        </p:nvSpPr>
        <p:spPr>
          <a:xfrm>
            <a:off x="8092463" y="3956500"/>
            <a:ext cx="683775" cy="854800"/>
          </a:xfrm>
          <a:custGeom>
            <a:rect b="b" l="l" r="r" t="t"/>
            <a:pathLst>
              <a:path extrusionOk="0" h="34192" w="27351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11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37" name="Google Shape;37;p11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1"/>
          <p:cNvSpPr/>
          <p:nvPr/>
        </p:nvSpPr>
        <p:spPr>
          <a:xfrm>
            <a:off x="963725" y="558015"/>
            <a:ext cx="572741" cy="423184"/>
          </a:xfrm>
          <a:custGeom>
            <a:rect b="b" l="l" r="r" t="t"/>
            <a:pathLst>
              <a:path extrusionOk="0" h="16256" w="22001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b="0" i="0" sz="3400" u="none" cap="none" strike="noStrik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8CA7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lo Hi GIF - Hello Hi Cute - Discover &amp; Share GIFs | Hi gif, Hello gif,  Hug gif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5881" y="2903220"/>
            <a:ext cx="1860529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27843" l="7938" r="5725" t="4795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48" name="Google Shape;48;p1"/>
          <p:cNvSpPr txBox="1"/>
          <p:nvPr/>
        </p:nvSpPr>
        <p:spPr>
          <a:xfrm>
            <a:off x="960120" y="266700"/>
            <a:ext cx="7810500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English grade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Chapter 3 My Body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Unit 2 My aims And Legs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78CA7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  <a:endParaRPr b="0" i="0" sz="1800" u="none" cap="none" strike="noStrike">
              <a:solidFill>
                <a:srgbClr val="178C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4474723" y="2470751"/>
            <a:ext cx="4070684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E98A2A"/>
                </a:solidFill>
                <a:latin typeface="Arial"/>
                <a:ea typeface="Arial"/>
                <a:cs typeface="Arial"/>
                <a:sym typeface="Arial"/>
              </a:rPr>
              <a:t>ម្រាមដៃ</a:t>
            </a:r>
            <a:endParaRPr b="0" i="0" sz="6000" u="none" cap="none" strike="noStrike">
              <a:solidFill>
                <a:srgbClr val="E98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2653965" y="132815"/>
            <a:ext cx="6490035" cy="1366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98A2A"/>
                </a:solidFill>
                <a:latin typeface="Merriweather"/>
                <a:ea typeface="Merriweather"/>
                <a:cs typeface="Merriweather"/>
                <a:sym typeface="Merriweather"/>
              </a:rPr>
              <a:t>Finger </a:t>
            </a:r>
            <a:endParaRPr b="1" i="0" sz="6600" u="none" cap="none" strike="noStrike">
              <a:solidFill>
                <a:srgbClr val="E98A2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Waving Hand GIFs | GIFDB.com" id="55" name="Google Shape;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90" y="-237067"/>
            <a:ext cx="49339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-157391" y="1010809"/>
            <a:ext cx="4761565" cy="13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knee</a:t>
            </a:r>
            <a:endParaRPr b="1" i="0" sz="72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ជង្គង់</a:t>
            </a:r>
            <a:endParaRPr b="0" i="0" sz="6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nee Cartoon Images – Browse 13,430 Stock Photos, Vectors, and Video |  Adobe Stock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812" y="1010809"/>
            <a:ext cx="2171700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/>
        </p:nvSpPr>
        <p:spPr>
          <a:xfrm>
            <a:off x="-138282" y="618232"/>
            <a:ext cx="5437322" cy="15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A3D84C"/>
                </a:solidFill>
                <a:latin typeface="Merriweather"/>
                <a:ea typeface="Merriweather"/>
                <a:cs typeface="Merriweather"/>
                <a:sym typeface="Merriweather"/>
              </a:rPr>
              <a:t>Foot</a:t>
            </a:r>
            <a:r>
              <a:rPr b="1" i="0" lang="en-US" sz="6600" u="none" cap="none" strike="noStrike">
                <a:solidFill>
                  <a:srgbClr val="E98A2A"/>
                </a:solidFill>
                <a:latin typeface="Merriweather"/>
                <a:ea typeface="Merriweather"/>
                <a:cs typeface="Merriweather"/>
                <a:sym typeface="Merriweather"/>
              </a:rPr>
              <a:t> &gt; feet </a:t>
            </a:r>
            <a:endParaRPr b="1" i="0" sz="6600" u="none" cap="none" strike="noStrike">
              <a:solidFill>
                <a:srgbClr val="E98A2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E98A2A"/>
                </a:solidFill>
                <a:latin typeface="Arial"/>
                <a:ea typeface="Arial"/>
                <a:cs typeface="Arial"/>
                <a:sym typeface="Arial"/>
              </a:rPr>
              <a:t>ប្រអប់ជើង</a:t>
            </a:r>
            <a:endParaRPr b="0" i="0" sz="6000" u="none" cap="none" strike="noStrike">
              <a:solidFill>
                <a:srgbClr val="E98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by Foot Animated Icon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9040" y="1220971"/>
            <a:ext cx="2645914" cy="24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48151" y="1624965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048151" y="3036570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តើទាំងនេះជាអ្វី?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77" name="Google Shape;77;p5"/>
          <p:cNvPicPr preferRelativeResize="0"/>
          <p:nvPr/>
        </p:nvPicPr>
        <p:blipFill rotWithShape="1">
          <a:blip r:embed="rId3">
            <a:alphaModFix/>
          </a:blip>
          <a:srcRect b="14820" l="0" r="52601" t="0"/>
          <a:stretch/>
        </p:blipFill>
        <p:spPr>
          <a:xfrm flipH="1">
            <a:off x="6361888" y="1190132"/>
            <a:ext cx="1915837" cy="276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2160671" y="1312959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These are my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fingers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2897204" y="2913158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ទាំងនេះគឺជា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ម្រាមដៃ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របស់ខ្ញុំ។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85" name="Google Shape;85;p6"/>
          <p:cNvPicPr preferRelativeResize="0"/>
          <p:nvPr/>
        </p:nvPicPr>
        <p:blipFill rotWithShape="1">
          <a:blip r:embed="rId3">
            <a:alphaModFix/>
          </a:blip>
          <a:srcRect b="16277" l="44013" r="564" t="1460"/>
          <a:stretch/>
        </p:blipFill>
        <p:spPr>
          <a:xfrm flipH="1">
            <a:off x="510229" y="2166715"/>
            <a:ext cx="2096784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fmla="val -42666" name="adj1"/>
              <a:gd fmla="val 117857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fmla="val 44420" name="adj1"/>
              <a:gd fmla="val 111364" name="adj2"/>
              <a:gd fmla="val 16667" name="adj3"/>
            </a:avLst>
          </a:prstGeom>
          <a:solidFill>
            <a:srgbClr val="F6C0DB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2294704" y="2927715"/>
            <a:ext cx="4812908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These are my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fingers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 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eaking Cartoon Images - Free Download on Freepik"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48028" t="39321"/>
          <a:stretch/>
        </p:blipFill>
        <p:spPr>
          <a:xfrm>
            <a:off x="0" y="2002308"/>
            <a:ext cx="1673225" cy="1953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aking Cartoon Images - Free Download on Freepik" id="96" name="Google Shape;96;p7"/>
          <p:cNvPicPr preferRelativeResize="0"/>
          <p:nvPr/>
        </p:nvPicPr>
        <p:blipFill rotWithShape="1">
          <a:blip r:embed="rId3">
            <a:alphaModFix/>
          </a:blip>
          <a:srcRect b="0" l="55598" r="0" t="40529"/>
          <a:stretch/>
        </p:blipFill>
        <p:spPr>
          <a:xfrm>
            <a:off x="7622467" y="3303333"/>
            <a:ext cx="1429493" cy="191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7852591" y="1983062"/>
            <a:ext cx="1074876" cy="1177135"/>
          </a:xfrm>
          <a:custGeom>
            <a:rect b="b" l="l" r="r" t="t"/>
            <a:pathLst>
              <a:path extrusionOk="0" h="2354269" w="2149751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5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529444" y="4019643"/>
            <a:ext cx="760954" cy="1012621"/>
          </a:xfrm>
          <a:custGeom>
            <a:rect b="b" l="l" r="r" t="t"/>
            <a:pathLst>
              <a:path extrusionOk="0" h="2025241" w="1521907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4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501268" y="2652185"/>
            <a:ext cx="975478" cy="1062356"/>
          </a:xfrm>
          <a:custGeom>
            <a:rect b="b" l="l" r="r" t="t"/>
            <a:pathLst>
              <a:path extrusionOk="0" h="2124712" w="1950955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9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2195099" y="938836"/>
            <a:ext cx="850370" cy="1044227"/>
          </a:xfrm>
          <a:custGeom>
            <a:rect b="b" l="l" r="r" t="t"/>
            <a:pathLst>
              <a:path extrusionOk="0" h="2088453" w="1700740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30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flipH="1" rot="-2305114">
            <a:off x="7017548" y="3632738"/>
            <a:ext cx="1662484" cy="889429"/>
          </a:xfrm>
          <a:custGeom>
            <a:rect b="b" l="l" r="r" t="t"/>
            <a:pathLst>
              <a:path extrusionOk="0" h="1778857" w="332496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3147453" y="1342370"/>
            <a:ext cx="23579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1457464" y="3029488"/>
            <a:ext cx="270813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These are my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fingers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  <a:endParaRPr b="0" i="0" sz="2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These are my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……..……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  <a:endParaRPr b="0" i="0" sz="2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These are my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are these?</a:t>
            </a:r>
            <a:endParaRPr b="0" i="0" sz="2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 flipH="1" rot="2593753">
            <a:off x="401509" y="4134927"/>
            <a:ext cx="1642314" cy="878638"/>
          </a:xfrm>
          <a:custGeom>
            <a:rect b="b" l="l" r="r" t="t"/>
            <a:pathLst>
              <a:path extrusionOk="0" h="1757275" w="3284627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 flipH="1" rot="9409242">
            <a:off x="593134" y="1500057"/>
            <a:ext cx="1414850" cy="756945"/>
          </a:xfrm>
          <a:custGeom>
            <a:rect b="b" l="l" r="r" t="t"/>
            <a:pathLst>
              <a:path extrusionOk="0" h="1513889" w="2829700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 flipH="1" rot="-7516525">
            <a:off x="6934496" y="1276919"/>
            <a:ext cx="1334406" cy="713907"/>
          </a:xfrm>
          <a:custGeom>
            <a:rect b="b" l="l" r="r" t="t"/>
            <a:pathLst>
              <a:path extrusionOk="0" h="1427814" w="2668811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5" name="Google Shape;115;p8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247188" y="123649"/>
            <a:ext cx="8653111" cy="786185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work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Arms  hands  legs  feet  fingers  knees</a:t>
            </a:r>
            <a:endParaRPr b="0" i="0" sz="2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8CA7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00" y="340735"/>
            <a:ext cx="51435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hmer words GIFs on GIPHY - Be Animated" id="123" name="Google Shape;1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255" y="834055"/>
            <a:ext cx="3128159" cy="312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/>
          <p:nvPr/>
        </p:nvSpPr>
        <p:spPr>
          <a:xfrm>
            <a:off x="2006600" y="4242875"/>
            <a:ext cx="5143500" cy="209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4E748F"/>
                </a:solidFill>
                <a:latin typeface="Arial"/>
                <a:ea typeface="Arial"/>
                <a:cs typeface="Arial"/>
                <a:sym typeface="Arial"/>
              </a:rPr>
              <a:t>By Hun chanseyha</a:t>
            </a:r>
            <a:endParaRPr b="0" i="0" sz="1250" u="none" cap="none" strike="noStrike">
              <a:solidFill>
                <a:srgbClr val="4E74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XY-PC</dc:creator>
</cp:coreProperties>
</file>