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Poppins"/>
      <p:regular r:id="rId14"/>
      <p:bold r:id="rId15"/>
      <p:italic r:id="rId16"/>
      <p:boldItalic r:id="rId17"/>
    </p:embeddedFont>
    <p:embeddedFont>
      <p:font typeface="Lilita One"/>
      <p:regular r:id="rId18"/>
    </p:embeddedFont>
    <p:embeddedFont>
      <p:font typeface="Merriweather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Z0R0hxt0MAnUdtqIIqJ97VPRA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5" Type="http://schemas.openxmlformats.org/officeDocument/2006/relationships/slide" Target="slides/slide1.xml"/><Relationship Id="rId19" Type="http://schemas.openxmlformats.org/officeDocument/2006/relationships/font" Target="fonts/Merriweather-bold.fntdata"/><Relationship Id="rId6" Type="http://schemas.openxmlformats.org/officeDocument/2006/relationships/slide" Target="slides/slide2.xml"/><Relationship Id="rId18" Type="http://schemas.openxmlformats.org/officeDocument/2006/relationships/font" Target="fonts/LilitaOne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2_1_1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1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11" name="Google Shape;11;p11"/>
            <p:cNvSpPr/>
            <p:nvPr/>
          </p:nvSpPr>
          <p:spPr>
            <a:xfrm>
              <a:off x="307199" y="240776"/>
              <a:ext cx="8529602" cy="4661948"/>
            </a:xfrm>
            <a:custGeom>
              <a:rect b="b" l="l" r="r" t="t"/>
              <a:pathLst>
                <a:path extrusionOk="0" h="91027" w="166545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4980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11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3" name="Google Shape;13;p11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" name="Google Shape;14;p11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" name="Google Shape;15;p11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" name="Google Shape;16;p11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" name="Google Shape;17;p11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" name="Google Shape;18;p11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" name="Google Shape;19;p11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" name="Google Shape;20;p11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" name="Google Shape;21;p11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" name="Google Shape;22;p11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" name="Google Shape;23;p11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" name="Google Shape;24;p11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" name="Google Shape;25;p11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" name="Google Shape;26;p11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" name="Google Shape;27;p11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" name="Google Shape;28;p11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" name="Google Shape;29;p11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" name="Google Shape;30;p11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" name="Google Shape;31;p11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" name="Google Shape;32;p11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" name="Google Shape;33;p11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34" name="Google Shape;34;p11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cap="flat" cmpd="sng" w="28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5" name="Google Shape;35;p11"/>
          <p:cNvSpPr/>
          <p:nvPr/>
        </p:nvSpPr>
        <p:spPr>
          <a:xfrm>
            <a:off x="8092463" y="3956500"/>
            <a:ext cx="683775" cy="854800"/>
          </a:xfrm>
          <a:custGeom>
            <a:rect b="b" l="l" r="r" t="t"/>
            <a:pathLst>
              <a:path extrusionOk="0" h="34192" w="27351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" name="Google Shape;36;p11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37" name="Google Shape;37;p11"/>
            <p:cNvSpPr/>
            <p:nvPr/>
          </p:nvSpPr>
          <p:spPr>
            <a:xfrm>
              <a:off x="7124413" y="-757600"/>
              <a:ext cx="421798" cy="427751"/>
            </a:xfrm>
            <a:custGeom>
              <a:rect b="b" l="l" r="r" t="t"/>
              <a:pathLst>
                <a:path extrusionOk="0" h="8695" w="8574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1"/>
            <p:cNvSpPr/>
            <p:nvPr/>
          </p:nvSpPr>
          <p:spPr>
            <a:xfrm>
              <a:off x="7124413" y="-757600"/>
              <a:ext cx="421798" cy="427751"/>
            </a:xfrm>
            <a:custGeom>
              <a:rect b="b" l="l" r="r" t="t"/>
              <a:pathLst>
                <a:path extrusionOk="0" h="8695" w="8574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11"/>
          <p:cNvSpPr/>
          <p:nvPr/>
        </p:nvSpPr>
        <p:spPr>
          <a:xfrm>
            <a:off x="963725" y="558015"/>
            <a:ext cx="572741" cy="423184"/>
          </a:xfrm>
          <a:custGeom>
            <a:rect b="b" l="l" r="r" t="t"/>
            <a:pathLst>
              <a:path extrusionOk="0" h="16256" w="22001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b="0" i="0" sz="3400" u="none" cap="none" strike="noStrik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7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78CA7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llo Hi GIF - Hello Hi Cute - Discover &amp; Share GIFs | Hi gif, Hello gif,  Hug gif"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5881" y="2903220"/>
            <a:ext cx="1860529" cy="186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 b="27843" l="7938" r="5725" t="4795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48" name="Google Shape;48;p1"/>
          <p:cNvSpPr txBox="1"/>
          <p:nvPr/>
        </p:nvSpPr>
        <p:spPr>
          <a:xfrm>
            <a:off x="960120" y="266700"/>
            <a:ext cx="7810500" cy="2834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BE6CAF"/>
                </a:solidFill>
                <a:latin typeface="Arial"/>
                <a:ea typeface="Arial"/>
                <a:cs typeface="Arial"/>
                <a:sym typeface="Arial"/>
              </a:rPr>
              <a:t>English grade 6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BE6CAF"/>
                </a:solidFill>
                <a:latin typeface="Arial"/>
                <a:ea typeface="Arial"/>
                <a:cs typeface="Arial"/>
                <a:sym typeface="Arial"/>
              </a:rPr>
              <a:t>Chapter 3 My Body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BE6CAF"/>
                </a:solidFill>
                <a:latin typeface="Arial"/>
                <a:ea typeface="Arial"/>
                <a:cs typeface="Arial"/>
                <a:sym typeface="Arial"/>
              </a:rPr>
              <a:t>Unit 4 Body Functions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178CA7"/>
                </a:solidFill>
                <a:latin typeface="Arial"/>
                <a:ea typeface="Arial"/>
                <a:cs typeface="Arial"/>
                <a:sym typeface="Arial"/>
              </a:rPr>
              <a:t>What can your </a:t>
            </a:r>
            <a:r>
              <a:rPr b="0" i="0" lang="en-US" sz="3200" u="none" cap="none" strike="noStrike">
                <a:solidFill>
                  <a:srgbClr val="E54194"/>
                </a:solidFill>
                <a:latin typeface="Arial"/>
                <a:ea typeface="Arial"/>
                <a:cs typeface="Arial"/>
                <a:sym typeface="Arial"/>
              </a:rPr>
              <a:t>body</a:t>
            </a:r>
            <a:r>
              <a:rPr b="0" i="0" lang="en-US" sz="3200" u="none" cap="none" strike="noStrike">
                <a:solidFill>
                  <a:srgbClr val="178CA7"/>
                </a:solidFill>
                <a:latin typeface="Arial"/>
                <a:ea typeface="Arial"/>
                <a:cs typeface="Arial"/>
                <a:sym typeface="Arial"/>
              </a:rPr>
              <a:t> do?</a:t>
            </a:r>
            <a:endParaRPr b="0" i="0" sz="1800" u="none" cap="none" strike="noStrike">
              <a:solidFill>
                <a:srgbClr val="178CA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E6CA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E6CA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BE6CA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/>
        </p:nvSpPr>
        <p:spPr>
          <a:xfrm>
            <a:off x="-157391" y="1010809"/>
            <a:ext cx="4761565" cy="1376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0070C0"/>
                </a:solidFill>
                <a:latin typeface="Merriweather"/>
                <a:ea typeface="Merriweather"/>
                <a:cs typeface="Merriweather"/>
                <a:sym typeface="Merriweather"/>
              </a:rPr>
              <a:t>Hear </a:t>
            </a:r>
            <a:endParaRPr b="1" i="0" sz="7200" u="none" cap="none" strike="noStrike">
              <a:solidFill>
                <a:srgbClr val="0070C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615527" y="3155911"/>
            <a:ext cx="3009900" cy="817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ស្ដាប់ឮ</a:t>
            </a:r>
            <a:endParaRPr b="0" i="0" sz="6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istening Music GIFs | Tenor" id="55" name="Google Shape;5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431" y="1287573"/>
            <a:ext cx="2828698" cy="2277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/>
          <p:nvPr/>
        </p:nvSpPr>
        <p:spPr>
          <a:xfrm>
            <a:off x="-138282" y="618232"/>
            <a:ext cx="5437322" cy="13652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E98A2A"/>
                </a:solidFill>
                <a:latin typeface="Merriweather"/>
                <a:ea typeface="Merriweather"/>
                <a:cs typeface="Merriweather"/>
                <a:sym typeface="Merriweather"/>
              </a:rPr>
              <a:t>Smell </a:t>
            </a:r>
            <a:endParaRPr b="1" i="0" sz="6600" u="none" cap="none" strike="noStrike">
              <a:solidFill>
                <a:srgbClr val="E98A2A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1" name="Google Shape;61;p3"/>
          <p:cNvSpPr txBox="1"/>
          <p:nvPr/>
        </p:nvSpPr>
        <p:spPr>
          <a:xfrm>
            <a:off x="545037" y="3085686"/>
            <a:ext cx="4070684" cy="817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E98A2A"/>
                </a:solidFill>
                <a:latin typeface="Arial"/>
                <a:ea typeface="Arial"/>
                <a:cs typeface="Arial"/>
                <a:sym typeface="Arial"/>
              </a:rPr>
              <a:t>ហិតក្លិន</a:t>
            </a:r>
            <a:endParaRPr b="0" i="0" sz="6000" u="none" cap="none" strike="noStrike">
              <a:solidFill>
                <a:srgbClr val="E98A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mell eat Sticker by ouou - Find &amp; Share on GIPHY" id="62" name="Google Shape;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0123" y="1105832"/>
            <a:ext cx="33337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/>
          <p:nvPr/>
        </p:nvSpPr>
        <p:spPr>
          <a:xfrm>
            <a:off x="-157391" y="1010809"/>
            <a:ext cx="4761565" cy="1383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9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7030A0"/>
                </a:solidFill>
                <a:latin typeface="Merriweather"/>
                <a:ea typeface="Merriweather"/>
                <a:cs typeface="Merriweather"/>
                <a:sym typeface="Merriweather"/>
              </a:rPr>
              <a:t>See </a:t>
            </a:r>
            <a:endParaRPr b="1" i="0" sz="7200" u="none" cap="none" strike="noStrike">
              <a:solidFill>
                <a:srgbClr val="7030A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615527" y="3155911"/>
            <a:ext cx="3009900" cy="7944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2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មើលឃើញ</a:t>
            </a:r>
            <a:endParaRPr b="0" i="0" sz="5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at Meme Watching You GIF - Cat Meme Watching You I See You - Discover &amp;  Share GIFs" id="69" name="Google Shape;6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9348" y="1259001"/>
            <a:ext cx="3338623" cy="2554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/>
          <p:nvPr/>
        </p:nvSpPr>
        <p:spPr>
          <a:xfrm>
            <a:off x="943276" y="279133"/>
            <a:ext cx="7334450" cy="462012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48151" y="1624965"/>
            <a:ext cx="4899660" cy="701040"/>
          </a:xfrm>
          <a:prstGeom prst="foldedCorner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68A1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What can your </a:t>
            </a:r>
            <a:r>
              <a:rPr b="0" i="0" lang="en-US" sz="2800" u="none" cap="none" strike="noStrike">
                <a:solidFill>
                  <a:srgbClr val="71A122"/>
                </a:solidFill>
                <a:latin typeface="Arial"/>
                <a:ea typeface="Arial"/>
                <a:cs typeface="Arial"/>
                <a:sym typeface="Arial"/>
              </a:rPr>
              <a:t>eyes</a:t>
            </a: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do?</a:t>
            </a:r>
            <a:endParaRPr b="0" i="0" sz="2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048151" y="3036570"/>
            <a:ext cx="4899660" cy="701040"/>
          </a:xfrm>
          <a:prstGeom prst="foldedCorner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68A1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តើ</a:t>
            </a:r>
            <a:r>
              <a:rPr b="0" i="0" lang="en-US" sz="2800" u="none" cap="none" strike="noStrike">
                <a:solidFill>
                  <a:srgbClr val="71A122"/>
                </a:solidFill>
                <a:latin typeface="Arial"/>
                <a:ea typeface="Arial"/>
                <a:cs typeface="Arial"/>
                <a:sym typeface="Arial"/>
              </a:rPr>
              <a:t>ភ្នែក</a:t>
            </a: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អ្នកអាចធ្វើអ្វីបាន?</a:t>
            </a:r>
            <a:endParaRPr b="0" i="0" sz="2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iends Talking Cartoon Photos, Images &amp; Pictures | Shutterstock" id="77" name="Google Shape;77;p5"/>
          <p:cNvPicPr preferRelativeResize="0"/>
          <p:nvPr/>
        </p:nvPicPr>
        <p:blipFill rotWithShape="1">
          <a:blip r:embed="rId3">
            <a:alphaModFix/>
          </a:blip>
          <a:srcRect b="14820" l="0" r="52601" t="0"/>
          <a:stretch/>
        </p:blipFill>
        <p:spPr>
          <a:xfrm flipH="1">
            <a:off x="6361888" y="1190132"/>
            <a:ext cx="1915837" cy="2761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/>
          <p:nvPr/>
        </p:nvSpPr>
        <p:spPr>
          <a:xfrm>
            <a:off x="943276" y="279133"/>
            <a:ext cx="7334450" cy="462012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"/>
          <p:cNvSpPr/>
          <p:nvPr/>
        </p:nvSpPr>
        <p:spPr>
          <a:xfrm>
            <a:off x="2160671" y="1312959"/>
            <a:ext cx="4899660" cy="701040"/>
          </a:xfrm>
          <a:prstGeom prst="foldedCorner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E541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My </a:t>
            </a:r>
            <a:r>
              <a:rPr b="0" i="0" lang="en-US" sz="2800" u="none" cap="none" strike="noStrike">
                <a:solidFill>
                  <a:srgbClr val="71A122"/>
                </a:solidFill>
                <a:latin typeface="Arial"/>
                <a:ea typeface="Arial"/>
                <a:cs typeface="Arial"/>
                <a:sym typeface="Arial"/>
              </a:rPr>
              <a:t>eyes</a:t>
            </a: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can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see</a:t>
            </a: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"/>
          <p:cNvSpPr/>
          <p:nvPr/>
        </p:nvSpPr>
        <p:spPr>
          <a:xfrm>
            <a:off x="2897204" y="2913158"/>
            <a:ext cx="4899660" cy="701040"/>
          </a:xfrm>
          <a:prstGeom prst="foldedCorner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E541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71A122"/>
                </a:solidFill>
                <a:latin typeface="Arial"/>
                <a:ea typeface="Arial"/>
                <a:cs typeface="Arial"/>
                <a:sym typeface="Arial"/>
              </a:rPr>
              <a:t>ភ្នែក</a:t>
            </a: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របស់ខ្ញុំអាច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មើលឃើញ</a:t>
            </a: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។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iends Talking Cartoon Photos, Images &amp; Pictures | Shutterstock" id="85" name="Google Shape;85;p6"/>
          <p:cNvPicPr preferRelativeResize="0"/>
          <p:nvPr/>
        </p:nvPicPr>
        <p:blipFill rotWithShape="1">
          <a:blip r:embed="rId3">
            <a:alphaModFix/>
          </a:blip>
          <a:srcRect b="16277" l="44013" r="564" t="1460"/>
          <a:stretch/>
        </p:blipFill>
        <p:spPr>
          <a:xfrm flipH="1">
            <a:off x="510229" y="2166715"/>
            <a:ext cx="2096784" cy="21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/>
          <p:nvPr/>
        </p:nvSpPr>
        <p:spPr>
          <a:xfrm>
            <a:off x="1304313" y="1366074"/>
            <a:ext cx="5118673" cy="586767"/>
          </a:xfrm>
          <a:prstGeom prst="wedgeRoundRectCallout">
            <a:avLst>
              <a:gd fmla="val -42666" name="adj1"/>
              <a:gd fmla="val 117857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68A1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7"/>
          <p:cNvSpPr txBox="1"/>
          <p:nvPr/>
        </p:nvSpPr>
        <p:spPr>
          <a:xfrm>
            <a:off x="1484144" y="1535855"/>
            <a:ext cx="4938842" cy="324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What can your </a:t>
            </a:r>
            <a:r>
              <a:rPr b="0" i="0" lang="en-US" sz="3200" u="none" cap="none" strike="noStrike">
                <a:solidFill>
                  <a:srgbClr val="71A122"/>
                </a:solidFill>
                <a:latin typeface="Arial"/>
                <a:ea typeface="Arial"/>
                <a:cs typeface="Arial"/>
                <a:sym typeface="Arial"/>
              </a:rPr>
              <a:t>eyes</a:t>
            </a: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do?</a:t>
            </a:r>
            <a:endParaRPr/>
          </a:p>
        </p:txBody>
      </p:sp>
      <p:sp>
        <p:nvSpPr>
          <p:cNvPr id="92" name="Google Shape;92;p7"/>
          <p:cNvSpPr/>
          <p:nvPr/>
        </p:nvSpPr>
        <p:spPr>
          <a:xfrm>
            <a:off x="2110261" y="2743025"/>
            <a:ext cx="5181794" cy="586767"/>
          </a:xfrm>
          <a:prstGeom prst="wedgeRoundRectCallout">
            <a:avLst>
              <a:gd fmla="val 44420" name="adj1"/>
              <a:gd fmla="val 111364" name="adj2"/>
              <a:gd fmla="val 16667" name="adj3"/>
            </a:avLst>
          </a:prstGeom>
          <a:solidFill>
            <a:srgbClr val="F6C0DB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7"/>
          <p:cNvSpPr txBox="1"/>
          <p:nvPr/>
        </p:nvSpPr>
        <p:spPr>
          <a:xfrm>
            <a:off x="2294704" y="2927715"/>
            <a:ext cx="4812908" cy="324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My </a:t>
            </a:r>
            <a:r>
              <a:rPr b="0" i="0" lang="en-US" sz="3200" u="none" cap="none" strike="noStrike">
                <a:solidFill>
                  <a:srgbClr val="71A122"/>
                </a:solidFill>
                <a:latin typeface="Arial"/>
                <a:ea typeface="Arial"/>
                <a:cs typeface="Arial"/>
                <a:sym typeface="Arial"/>
              </a:rPr>
              <a:t>eyes</a:t>
            </a: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can 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see</a:t>
            </a: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943276" y="279133"/>
            <a:ext cx="7334450" cy="462012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Pair work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peaking Cartoon Images - Free Download on Freepik" id="95" name="Google Shape;95;p7"/>
          <p:cNvPicPr preferRelativeResize="0"/>
          <p:nvPr/>
        </p:nvPicPr>
        <p:blipFill rotWithShape="1">
          <a:blip r:embed="rId3">
            <a:alphaModFix/>
          </a:blip>
          <a:srcRect b="0" l="0" r="48028" t="39321"/>
          <a:stretch/>
        </p:blipFill>
        <p:spPr>
          <a:xfrm>
            <a:off x="0" y="2002308"/>
            <a:ext cx="1673225" cy="1953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eaking Cartoon Images - Free Download on Freepik" id="96" name="Google Shape;96;p7"/>
          <p:cNvPicPr preferRelativeResize="0"/>
          <p:nvPr/>
        </p:nvPicPr>
        <p:blipFill rotWithShape="1">
          <a:blip r:embed="rId3">
            <a:alphaModFix/>
          </a:blip>
          <a:srcRect b="0" l="55598" r="0" t="40529"/>
          <a:stretch/>
        </p:blipFill>
        <p:spPr>
          <a:xfrm>
            <a:off x="7622467" y="3303333"/>
            <a:ext cx="1429493" cy="1914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/>
          <p:nvPr/>
        </p:nvSpPr>
        <p:spPr>
          <a:xfrm>
            <a:off x="7852591" y="1983062"/>
            <a:ext cx="1074876" cy="1177135"/>
          </a:xfrm>
          <a:custGeom>
            <a:rect b="b" l="l" r="r" t="t"/>
            <a:pathLst>
              <a:path extrusionOk="0" h="2354269" w="2149751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52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/>
          <p:nvPr/>
        </p:nvSpPr>
        <p:spPr>
          <a:xfrm>
            <a:off x="2529444" y="4019643"/>
            <a:ext cx="760954" cy="1012621"/>
          </a:xfrm>
          <a:custGeom>
            <a:rect b="b" l="l" r="r" t="t"/>
            <a:pathLst>
              <a:path extrusionOk="0" h="2025241" w="1521907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944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"/>
          <p:cNvSpPr/>
          <p:nvPr/>
        </p:nvSpPr>
        <p:spPr>
          <a:xfrm>
            <a:off x="501268" y="2652185"/>
            <a:ext cx="975478" cy="1062356"/>
          </a:xfrm>
          <a:custGeom>
            <a:rect b="b" l="l" r="r" t="t"/>
            <a:pathLst>
              <a:path extrusionOk="0" h="2124712" w="1950955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97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2195099" y="938836"/>
            <a:ext cx="850370" cy="1044227"/>
          </a:xfrm>
          <a:custGeom>
            <a:rect b="b" l="l" r="r" t="t"/>
            <a:pathLst>
              <a:path extrusionOk="0" h="2088453" w="1700740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030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 flipH="1" rot="-2305114">
            <a:off x="7017548" y="3632738"/>
            <a:ext cx="1662484" cy="889429"/>
          </a:xfrm>
          <a:custGeom>
            <a:rect b="b" l="l" r="r" t="t"/>
            <a:pathLst>
              <a:path extrusionOk="0" h="1778857" w="332496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8"/>
          <p:cNvSpPr txBox="1"/>
          <p:nvPr/>
        </p:nvSpPr>
        <p:spPr>
          <a:xfrm>
            <a:off x="3147453" y="1342370"/>
            <a:ext cx="331005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What can your </a:t>
            </a:r>
            <a:r>
              <a:rPr b="0" i="0" lang="en-US" sz="2200" u="none" cap="none" strike="noStrike">
                <a:solidFill>
                  <a:srgbClr val="71A122"/>
                </a:solidFill>
                <a:latin typeface="Arial"/>
                <a:ea typeface="Arial"/>
                <a:cs typeface="Arial"/>
                <a:sym typeface="Arial"/>
              </a:rPr>
              <a:t>eyes</a:t>
            </a: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do?</a:t>
            </a:r>
            <a:endParaRPr/>
          </a:p>
        </p:txBody>
      </p:sp>
      <p:sp>
        <p:nvSpPr>
          <p:cNvPr id="107" name="Google Shape;107;p8"/>
          <p:cNvSpPr txBox="1"/>
          <p:nvPr/>
        </p:nvSpPr>
        <p:spPr>
          <a:xfrm>
            <a:off x="1457463" y="3029488"/>
            <a:ext cx="336971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My </a:t>
            </a:r>
            <a:r>
              <a:rPr b="0" i="0" lang="en-US" sz="2200" u="none" cap="none" strike="noStrike">
                <a:solidFill>
                  <a:srgbClr val="71A122"/>
                </a:solidFill>
                <a:latin typeface="Arial"/>
                <a:ea typeface="Arial"/>
                <a:cs typeface="Arial"/>
                <a:sym typeface="Arial"/>
              </a:rPr>
              <a:t>eyes</a:t>
            </a: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can </a:t>
            </a:r>
            <a:r>
              <a:rPr b="0" i="0" lang="en-US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see</a:t>
            </a: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ctr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What can your </a:t>
            </a:r>
            <a:r>
              <a:rPr b="0" i="0" lang="en-US" sz="2200" u="none" cap="none" strike="noStrike">
                <a:solidFill>
                  <a:srgbClr val="71A122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do?</a:t>
            </a:r>
            <a:endParaRPr/>
          </a:p>
        </p:txBody>
      </p:sp>
      <p:sp>
        <p:nvSpPr>
          <p:cNvPr id="108" name="Google Shape;108;p8"/>
          <p:cNvSpPr txBox="1"/>
          <p:nvPr/>
        </p:nvSpPr>
        <p:spPr>
          <a:xfrm>
            <a:off x="3431543" y="4292739"/>
            <a:ext cx="354341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My </a:t>
            </a:r>
            <a:r>
              <a:rPr b="0" i="0" lang="en-US" sz="2200" u="none" cap="none" strike="noStrike">
                <a:solidFill>
                  <a:srgbClr val="71A122"/>
                </a:solidFill>
                <a:latin typeface="Arial"/>
                <a:ea typeface="Arial"/>
                <a:cs typeface="Arial"/>
                <a:sym typeface="Arial"/>
              </a:rPr>
              <a:t>………</a:t>
            </a: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can </a:t>
            </a:r>
            <a:r>
              <a:rPr b="0" i="0" lang="en-US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………</a:t>
            </a: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ctr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What can your </a:t>
            </a:r>
            <a:r>
              <a:rPr b="0" i="0" lang="en-US" sz="2200" u="none" cap="none" strike="noStrike">
                <a:solidFill>
                  <a:srgbClr val="71A122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do?</a:t>
            </a:r>
            <a:endParaRPr/>
          </a:p>
        </p:txBody>
      </p:sp>
      <p:sp>
        <p:nvSpPr>
          <p:cNvPr id="109" name="Google Shape;109;p8"/>
          <p:cNvSpPr txBox="1"/>
          <p:nvPr/>
        </p:nvSpPr>
        <p:spPr>
          <a:xfrm>
            <a:off x="4649002" y="2489042"/>
            <a:ext cx="333042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My </a:t>
            </a:r>
            <a:r>
              <a:rPr b="0" i="0" lang="en-US" sz="2200" u="none" cap="none" strike="noStrike">
                <a:solidFill>
                  <a:srgbClr val="71A122"/>
                </a:solidFill>
                <a:latin typeface="Arial"/>
                <a:ea typeface="Arial"/>
                <a:cs typeface="Arial"/>
                <a:sym typeface="Arial"/>
              </a:rPr>
              <a:t>………</a:t>
            </a: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can </a:t>
            </a:r>
            <a:r>
              <a:rPr b="0" i="0" lang="en-US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………</a:t>
            </a: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What can your </a:t>
            </a:r>
            <a:r>
              <a:rPr b="0" i="0" lang="en-US" sz="2200" u="none" cap="none" strike="noStrike">
                <a:solidFill>
                  <a:srgbClr val="71A122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r>
              <a:rPr b="0" i="0" lang="en-US" sz="2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do?</a:t>
            </a:r>
            <a:endParaRPr/>
          </a:p>
        </p:txBody>
      </p:sp>
      <p:sp>
        <p:nvSpPr>
          <p:cNvPr id="110" name="Google Shape;110;p8"/>
          <p:cNvSpPr/>
          <p:nvPr/>
        </p:nvSpPr>
        <p:spPr>
          <a:xfrm flipH="1" rot="2593753">
            <a:off x="401509" y="4134927"/>
            <a:ext cx="1642314" cy="878638"/>
          </a:xfrm>
          <a:custGeom>
            <a:rect b="b" l="l" r="r" t="t"/>
            <a:pathLst>
              <a:path extrusionOk="0" h="1757275" w="3284627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"/>
          <p:cNvSpPr/>
          <p:nvPr/>
        </p:nvSpPr>
        <p:spPr>
          <a:xfrm flipH="1" rot="9409242">
            <a:off x="593134" y="1500057"/>
            <a:ext cx="1414850" cy="756945"/>
          </a:xfrm>
          <a:custGeom>
            <a:rect b="b" l="l" r="r" t="t"/>
            <a:pathLst>
              <a:path extrusionOk="0" h="1513889" w="2829700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"/>
          <p:cNvSpPr/>
          <p:nvPr/>
        </p:nvSpPr>
        <p:spPr>
          <a:xfrm flipH="1" rot="-7516525">
            <a:off x="6934496" y="1276919"/>
            <a:ext cx="1334406" cy="713907"/>
          </a:xfrm>
          <a:custGeom>
            <a:rect b="b" l="l" r="r" t="t"/>
            <a:pathLst>
              <a:path extrusionOk="0" h="1427814" w="2668811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9826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4" name="Google Shape;114;p8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9826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15" name="Google Shape;115;p8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9826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16" name="Google Shape;116;p8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9826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247188" y="123649"/>
            <a:ext cx="8653111" cy="786185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 work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200" u="none" cap="none" strike="noStrike">
                <a:solidFill>
                  <a:srgbClr val="71A122"/>
                </a:solidFill>
                <a:latin typeface="Arial"/>
                <a:ea typeface="Arial"/>
                <a:cs typeface="Arial"/>
                <a:sym typeface="Arial"/>
              </a:rPr>
              <a:t>Mouth-eyes-legs-ears-nose-hand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Eat-see-run-hear-smell-write</a:t>
            </a:r>
            <a:endParaRPr b="0" i="0" sz="22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78CA7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6600" y="340735"/>
            <a:ext cx="51435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hmer words GIFs on GIPHY - Be Animated" id="123" name="Google Shape;12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1255" y="834055"/>
            <a:ext cx="3128159" cy="312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9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50" u="none" cap="none" strike="noStrike">
                <a:solidFill>
                  <a:srgbClr val="4E748F"/>
                </a:solidFill>
                <a:latin typeface="Arial"/>
                <a:ea typeface="Arial"/>
                <a:cs typeface="Arial"/>
                <a:sym typeface="Arial"/>
              </a:rPr>
              <a:t>By Hun chanseyha</a:t>
            </a:r>
            <a:endParaRPr b="0" i="0" sz="1250" u="none" cap="none" strike="noStrike">
              <a:solidFill>
                <a:srgbClr val="4E748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</p:sld>
</file>

<file path=ppt/theme/theme1.xml><?xml version="1.0" encoding="utf-8"?>
<a:theme xmlns:a="http://schemas.openxmlformats.org/drawingml/2006/main" xmlns:r="http://schemas.openxmlformats.org/officeDocument/2006/relationships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XY-PC</dc:creator>
</cp:coreProperties>
</file>