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m4a" ContentType="audio/mp4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microsoft.com/office/2020/02/relationships/classificationlabels" Target="docMetadata/LabelInfo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</p:sldMasterIdLst>
  <p:notesMasterIdLst>
    <p:notesMasterId r:id="rId11"/>
  </p:notesMasterIdLst>
  <p:sldIdLst>
    <p:sldId id="282" r:id="rId2"/>
    <p:sldId id="322" r:id="rId3"/>
    <p:sldId id="315" r:id="rId4"/>
    <p:sldId id="323" r:id="rId5"/>
    <p:sldId id="324" r:id="rId6"/>
    <p:sldId id="326" r:id="rId7"/>
    <p:sldId id="327" r:id="rId8"/>
    <p:sldId id="325" r:id="rId9"/>
    <p:sldId id="283" r:id="rId10"/>
  </p:sldIdLst>
  <p:sldSz cx="9144000" cy="5143500" type="screen16x9"/>
  <p:notesSz cx="6858000" cy="9144000"/>
  <p:embeddedFontLst>
    <p:embeddedFont>
      <p:font typeface="Canva Sans" panose="020B0604020202020204" charset="0"/>
      <p:regular r:id="rId12"/>
    </p:embeddedFont>
    <p:embeddedFont>
      <p:font typeface="Comic Sans" panose="020B0604020202020204" charset="0"/>
      <p:regular r:id="rId13"/>
    </p:embeddedFont>
    <p:embeddedFont>
      <p:font typeface="Khmer S1" panose="020B0604020202020204" charset="0"/>
      <p:regular r:id="rId14"/>
    </p:embeddedFont>
    <p:embeddedFont>
      <p:font typeface="Lilita One" panose="020B0604020202020204" charset="0"/>
      <p:regular r:id="rId15"/>
    </p:embeddedFont>
    <p:embeddedFont>
      <p:font typeface="Merriweather Bold" panose="020B0604020202020204" charset="0"/>
      <p:regular r:id="rId16"/>
    </p:embeddedFont>
    <p:embeddedFont>
      <p:font typeface="More Sugar" panose="020B0604020202020204" charset="0"/>
      <p:regular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B5977F0-EEF7-4E70-89E2-9D5ACD5FCDF2}">
  <a:tblStyle styleId="{1B5977F0-EEF7-4E70-89E2-9D5ACD5FCDF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555" autoAdjust="0"/>
    <p:restoredTop sz="93883" autoAdjust="0"/>
  </p:normalViewPr>
  <p:slideViewPr>
    <p:cSldViewPr snapToGrid="0">
      <p:cViewPr varScale="1">
        <p:scale>
          <a:sx n="82" d="100"/>
          <a:sy n="82" d="100"/>
        </p:scale>
        <p:origin x="90" y="198"/>
      </p:cViewPr>
      <p:guideLst/>
    </p:cSldViewPr>
  </p:slideViewPr>
  <p:notesTextViewPr>
    <p:cViewPr>
      <p:scale>
        <a:sx n="125" d="100"/>
        <a:sy n="125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2_1_1">
    <p:bg>
      <p:bgPr>
        <a:solidFill>
          <a:schemeClr val="accent2"/>
        </a:solidFill>
        <a:effectLst/>
      </p:bgPr>
    </p:bg>
    <p:spTree>
      <p:nvGrpSpPr>
        <p:cNvPr id="1" name="Shape 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92" name="Google Shape;992;p34"/>
          <p:cNvGrpSpPr/>
          <p:nvPr/>
        </p:nvGrpSpPr>
        <p:grpSpPr>
          <a:xfrm>
            <a:off x="307199" y="240473"/>
            <a:ext cx="8529855" cy="4662300"/>
            <a:chOff x="307199" y="240473"/>
            <a:chExt cx="8529855" cy="4662300"/>
          </a:xfrm>
        </p:grpSpPr>
        <p:sp>
          <p:nvSpPr>
            <p:cNvPr id="993" name="Google Shape;993;p34"/>
            <p:cNvSpPr/>
            <p:nvPr/>
          </p:nvSpPr>
          <p:spPr>
            <a:xfrm>
              <a:off x="307199" y="240776"/>
              <a:ext cx="8529602" cy="4661948"/>
            </a:xfrm>
            <a:custGeom>
              <a:avLst/>
              <a:gdLst/>
              <a:ahLst/>
              <a:cxnLst/>
              <a:rect l="l" t="t" r="r" b="b"/>
              <a:pathLst>
                <a:path w="166545" h="91027" extrusionOk="0">
                  <a:moveTo>
                    <a:pt x="5435" y="3947"/>
                  </a:moveTo>
                  <a:cubicBezTo>
                    <a:pt x="6823" y="3947"/>
                    <a:pt x="7933" y="5058"/>
                    <a:pt x="7933" y="6446"/>
                  </a:cubicBezTo>
                  <a:cubicBezTo>
                    <a:pt x="7933" y="7834"/>
                    <a:pt x="6803" y="8964"/>
                    <a:pt x="5435" y="8964"/>
                  </a:cubicBezTo>
                  <a:cubicBezTo>
                    <a:pt x="4046" y="8964"/>
                    <a:pt x="2936" y="7834"/>
                    <a:pt x="2936" y="6446"/>
                  </a:cubicBezTo>
                  <a:cubicBezTo>
                    <a:pt x="2936" y="5058"/>
                    <a:pt x="4046" y="3947"/>
                    <a:pt x="5435" y="3947"/>
                  </a:cubicBezTo>
                  <a:close/>
                  <a:moveTo>
                    <a:pt x="5435" y="11761"/>
                  </a:moveTo>
                  <a:cubicBezTo>
                    <a:pt x="6823" y="11761"/>
                    <a:pt x="7933" y="12871"/>
                    <a:pt x="7933" y="14259"/>
                  </a:cubicBezTo>
                  <a:cubicBezTo>
                    <a:pt x="7914" y="15648"/>
                    <a:pt x="6803" y="16758"/>
                    <a:pt x="5435" y="16758"/>
                  </a:cubicBezTo>
                  <a:cubicBezTo>
                    <a:pt x="4046" y="16758"/>
                    <a:pt x="2936" y="15648"/>
                    <a:pt x="2936" y="14259"/>
                  </a:cubicBezTo>
                  <a:cubicBezTo>
                    <a:pt x="2936" y="12871"/>
                    <a:pt x="4046" y="11761"/>
                    <a:pt x="5435" y="11761"/>
                  </a:cubicBezTo>
                  <a:close/>
                  <a:moveTo>
                    <a:pt x="5435" y="19574"/>
                  </a:moveTo>
                  <a:cubicBezTo>
                    <a:pt x="6823" y="19574"/>
                    <a:pt x="7933" y="20685"/>
                    <a:pt x="7933" y="22073"/>
                  </a:cubicBezTo>
                  <a:cubicBezTo>
                    <a:pt x="7933" y="23461"/>
                    <a:pt x="6803" y="24572"/>
                    <a:pt x="5435" y="24572"/>
                  </a:cubicBezTo>
                  <a:cubicBezTo>
                    <a:pt x="4046" y="24572"/>
                    <a:pt x="2936" y="23461"/>
                    <a:pt x="2936" y="22073"/>
                  </a:cubicBezTo>
                  <a:cubicBezTo>
                    <a:pt x="2936" y="20685"/>
                    <a:pt x="4046" y="19574"/>
                    <a:pt x="5435" y="19574"/>
                  </a:cubicBezTo>
                  <a:close/>
                  <a:moveTo>
                    <a:pt x="5435" y="27368"/>
                  </a:moveTo>
                  <a:cubicBezTo>
                    <a:pt x="6823" y="27368"/>
                    <a:pt x="7933" y="28498"/>
                    <a:pt x="7933" y="29886"/>
                  </a:cubicBezTo>
                  <a:cubicBezTo>
                    <a:pt x="7914" y="31275"/>
                    <a:pt x="6803" y="32385"/>
                    <a:pt x="5435" y="32385"/>
                  </a:cubicBezTo>
                  <a:cubicBezTo>
                    <a:pt x="4046" y="32385"/>
                    <a:pt x="2936" y="31275"/>
                    <a:pt x="2936" y="29886"/>
                  </a:cubicBezTo>
                  <a:cubicBezTo>
                    <a:pt x="2936" y="28498"/>
                    <a:pt x="4046" y="27368"/>
                    <a:pt x="5435" y="27368"/>
                  </a:cubicBezTo>
                  <a:close/>
                  <a:moveTo>
                    <a:pt x="5435" y="35181"/>
                  </a:moveTo>
                  <a:cubicBezTo>
                    <a:pt x="6823" y="35181"/>
                    <a:pt x="7933" y="36292"/>
                    <a:pt x="7933" y="37680"/>
                  </a:cubicBezTo>
                  <a:cubicBezTo>
                    <a:pt x="7933" y="39068"/>
                    <a:pt x="6803" y="40199"/>
                    <a:pt x="5435" y="40199"/>
                  </a:cubicBezTo>
                  <a:cubicBezTo>
                    <a:pt x="4046" y="40199"/>
                    <a:pt x="2936" y="39068"/>
                    <a:pt x="2936" y="37680"/>
                  </a:cubicBezTo>
                  <a:cubicBezTo>
                    <a:pt x="2936" y="36292"/>
                    <a:pt x="4046" y="35181"/>
                    <a:pt x="5435" y="35181"/>
                  </a:cubicBezTo>
                  <a:close/>
                  <a:moveTo>
                    <a:pt x="5435" y="42995"/>
                  </a:moveTo>
                  <a:cubicBezTo>
                    <a:pt x="6823" y="42995"/>
                    <a:pt x="7933" y="44105"/>
                    <a:pt x="7933" y="45494"/>
                  </a:cubicBezTo>
                  <a:cubicBezTo>
                    <a:pt x="7914" y="46882"/>
                    <a:pt x="6803" y="47992"/>
                    <a:pt x="5435" y="47992"/>
                  </a:cubicBezTo>
                  <a:cubicBezTo>
                    <a:pt x="4046" y="47992"/>
                    <a:pt x="2936" y="46882"/>
                    <a:pt x="2936" y="45494"/>
                  </a:cubicBezTo>
                  <a:cubicBezTo>
                    <a:pt x="2936" y="44105"/>
                    <a:pt x="4046" y="42995"/>
                    <a:pt x="5435" y="42995"/>
                  </a:cubicBezTo>
                  <a:close/>
                  <a:moveTo>
                    <a:pt x="5435" y="50828"/>
                  </a:moveTo>
                  <a:cubicBezTo>
                    <a:pt x="6823" y="50828"/>
                    <a:pt x="7933" y="51939"/>
                    <a:pt x="7933" y="53327"/>
                  </a:cubicBezTo>
                  <a:cubicBezTo>
                    <a:pt x="7933" y="54715"/>
                    <a:pt x="6803" y="55826"/>
                    <a:pt x="5435" y="55826"/>
                  </a:cubicBezTo>
                  <a:cubicBezTo>
                    <a:pt x="4046" y="55826"/>
                    <a:pt x="2936" y="54715"/>
                    <a:pt x="2936" y="53327"/>
                  </a:cubicBezTo>
                  <a:cubicBezTo>
                    <a:pt x="2936" y="51939"/>
                    <a:pt x="4046" y="50828"/>
                    <a:pt x="5435" y="50828"/>
                  </a:cubicBezTo>
                  <a:close/>
                  <a:moveTo>
                    <a:pt x="5435" y="58622"/>
                  </a:moveTo>
                  <a:cubicBezTo>
                    <a:pt x="6823" y="58622"/>
                    <a:pt x="7933" y="59752"/>
                    <a:pt x="7933" y="61140"/>
                  </a:cubicBezTo>
                  <a:cubicBezTo>
                    <a:pt x="7914" y="62529"/>
                    <a:pt x="6803" y="63639"/>
                    <a:pt x="5435" y="63639"/>
                  </a:cubicBezTo>
                  <a:cubicBezTo>
                    <a:pt x="4046" y="63639"/>
                    <a:pt x="2936" y="62529"/>
                    <a:pt x="2936" y="61140"/>
                  </a:cubicBezTo>
                  <a:cubicBezTo>
                    <a:pt x="2936" y="59752"/>
                    <a:pt x="4046" y="58622"/>
                    <a:pt x="5435" y="58622"/>
                  </a:cubicBezTo>
                  <a:close/>
                  <a:moveTo>
                    <a:pt x="5435" y="66435"/>
                  </a:moveTo>
                  <a:cubicBezTo>
                    <a:pt x="6823" y="66435"/>
                    <a:pt x="7933" y="67546"/>
                    <a:pt x="7933" y="68954"/>
                  </a:cubicBezTo>
                  <a:cubicBezTo>
                    <a:pt x="7933" y="70342"/>
                    <a:pt x="6803" y="71453"/>
                    <a:pt x="5435" y="71453"/>
                  </a:cubicBezTo>
                  <a:cubicBezTo>
                    <a:pt x="4046" y="71453"/>
                    <a:pt x="2936" y="70342"/>
                    <a:pt x="2936" y="68954"/>
                  </a:cubicBezTo>
                  <a:cubicBezTo>
                    <a:pt x="2936" y="67546"/>
                    <a:pt x="4046" y="66435"/>
                    <a:pt x="5435" y="66435"/>
                  </a:cubicBezTo>
                  <a:close/>
                  <a:moveTo>
                    <a:pt x="5435" y="74249"/>
                  </a:moveTo>
                  <a:cubicBezTo>
                    <a:pt x="6823" y="74249"/>
                    <a:pt x="7933" y="75359"/>
                    <a:pt x="7933" y="76748"/>
                  </a:cubicBezTo>
                  <a:cubicBezTo>
                    <a:pt x="7933" y="78136"/>
                    <a:pt x="6803" y="79266"/>
                    <a:pt x="5435" y="79266"/>
                  </a:cubicBezTo>
                  <a:cubicBezTo>
                    <a:pt x="4046" y="79266"/>
                    <a:pt x="2936" y="78136"/>
                    <a:pt x="2936" y="76748"/>
                  </a:cubicBezTo>
                  <a:cubicBezTo>
                    <a:pt x="2936" y="75359"/>
                    <a:pt x="4046" y="74249"/>
                    <a:pt x="5435" y="74249"/>
                  </a:cubicBezTo>
                  <a:close/>
                  <a:moveTo>
                    <a:pt x="5435" y="82062"/>
                  </a:moveTo>
                  <a:cubicBezTo>
                    <a:pt x="6823" y="82062"/>
                    <a:pt x="7933" y="83173"/>
                    <a:pt x="7933" y="84561"/>
                  </a:cubicBezTo>
                  <a:cubicBezTo>
                    <a:pt x="7914" y="85949"/>
                    <a:pt x="6803" y="87060"/>
                    <a:pt x="5435" y="87060"/>
                  </a:cubicBezTo>
                  <a:cubicBezTo>
                    <a:pt x="4046" y="87060"/>
                    <a:pt x="2936" y="85949"/>
                    <a:pt x="2936" y="84561"/>
                  </a:cubicBezTo>
                  <a:cubicBezTo>
                    <a:pt x="2936" y="83173"/>
                    <a:pt x="4046" y="82062"/>
                    <a:pt x="5435" y="82062"/>
                  </a:cubicBezTo>
                  <a:close/>
                  <a:moveTo>
                    <a:pt x="5712" y="1"/>
                  </a:moveTo>
                  <a:cubicBezTo>
                    <a:pt x="2579" y="1"/>
                    <a:pt x="1" y="2559"/>
                    <a:pt x="1" y="5712"/>
                  </a:cubicBezTo>
                  <a:lnTo>
                    <a:pt x="1" y="85335"/>
                  </a:lnTo>
                  <a:cubicBezTo>
                    <a:pt x="1" y="88448"/>
                    <a:pt x="2559" y="91026"/>
                    <a:pt x="5712" y="91026"/>
                  </a:cubicBezTo>
                  <a:lnTo>
                    <a:pt x="160833" y="91026"/>
                  </a:lnTo>
                  <a:cubicBezTo>
                    <a:pt x="163967" y="91026"/>
                    <a:pt x="166545" y="88488"/>
                    <a:pt x="166545" y="85335"/>
                  </a:cubicBezTo>
                  <a:lnTo>
                    <a:pt x="166545" y="5712"/>
                  </a:lnTo>
                  <a:cubicBezTo>
                    <a:pt x="166545" y="2559"/>
                    <a:pt x="163967" y="1"/>
                    <a:pt x="1608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  <a:effectLst>
              <a:outerShdw blurRad="57150" dist="19050" dir="5400000" algn="bl" rotWithShape="0">
                <a:schemeClr val="dk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94" name="Google Shape;994;p34"/>
            <p:cNvGrpSpPr/>
            <p:nvPr/>
          </p:nvGrpSpPr>
          <p:grpSpPr>
            <a:xfrm>
              <a:off x="899549" y="453700"/>
              <a:ext cx="7937504" cy="4239700"/>
              <a:chOff x="-20400" y="215838"/>
              <a:chExt cx="9184800" cy="4711825"/>
            </a:xfrm>
          </p:grpSpPr>
          <p:cxnSp>
            <p:nvCxnSpPr>
              <p:cNvPr id="995" name="Google Shape;995;p34"/>
              <p:cNvCxnSpPr/>
              <p:nvPr/>
            </p:nvCxnSpPr>
            <p:spPr>
              <a:xfrm>
                <a:off x="-20400" y="215838"/>
                <a:ext cx="91680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6" name="Google Shape;996;p34"/>
              <p:cNvCxnSpPr/>
              <p:nvPr/>
            </p:nvCxnSpPr>
            <p:spPr>
              <a:xfrm>
                <a:off x="-20400" y="45142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7" name="Google Shape;997;p34"/>
              <p:cNvCxnSpPr/>
              <p:nvPr/>
            </p:nvCxnSpPr>
            <p:spPr>
              <a:xfrm>
                <a:off x="-20400" y="68702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8" name="Google Shape;998;p34"/>
              <p:cNvCxnSpPr/>
              <p:nvPr/>
            </p:nvCxnSpPr>
            <p:spPr>
              <a:xfrm>
                <a:off x="-20400" y="92261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999" name="Google Shape;999;p34"/>
              <p:cNvCxnSpPr/>
              <p:nvPr/>
            </p:nvCxnSpPr>
            <p:spPr>
              <a:xfrm>
                <a:off x="-20400" y="115820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0" name="Google Shape;1000;p34"/>
              <p:cNvCxnSpPr/>
              <p:nvPr/>
            </p:nvCxnSpPr>
            <p:spPr>
              <a:xfrm>
                <a:off x="-20400" y="139379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1" name="Google Shape;1001;p34"/>
              <p:cNvCxnSpPr/>
              <p:nvPr/>
            </p:nvCxnSpPr>
            <p:spPr>
              <a:xfrm>
                <a:off x="-20400" y="162938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2" name="Google Shape;1002;p34"/>
              <p:cNvCxnSpPr/>
              <p:nvPr/>
            </p:nvCxnSpPr>
            <p:spPr>
              <a:xfrm>
                <a:off x="-20400" y="186497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3" name="Google Shape;1003;p34"/>
              <p:cNvCxnSpPr/>
              <p:nvPr/>
            </p:nvCxnSpPr>
            <p:spPr>
              <a:xfrm>
                <a:off x="-20400" y="210056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4" name="Google Shape;1004;p34"/>
              <p:cNvCxnSpPr/>
              <p:nvPr/>
            </p:nvCxnSpPr>
            <p:spPr>
              <a:xfrm>
                <a:off x="-20400" y="233615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5" name="Google Shape;1005;p34"/>
              <p:cNvCxnSpPr/>
              <p:nvPr/>
            </p:nvCxnSpPr>
            <p:spPr>
              <a:xfrm>
                <a:off x="-20400" y="257175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6" name="Google Shape;1006;p34"/>
              <p:cNvCxnSpPr/>
              <p:nvPr/>
            </p:nvCxnSpPr>
            <p:spPr>
              <a:xfrm>
                <a:off x="-20400" y="280734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7" name="Google Shape;1007;p34"/>
              <p:cNvCxnSpPr/>
              <p:nvPr/>
            </p:nvCxnSpPr>
            <p:spPr>
              <a:xfrm>
                <a:off x="-20400" y="3042933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8" name="Google Shape;1008;p34"/>
              <p:cNvCxnSpPr/>
              <p:nvPr/>
            </p:nvCxnSpPr>
            <p:spPr>
              <a:xfrm>
                <a:off x="-20400" y="3278524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09" name="Google Shape;1009;p34"/>
              <p:cNvCxnSpPr/>
              <p:nvPr/>
            </p:nvCxnSpPr>
            <p:spPr>
              <a:xfrm>
                <a:off x="-20400" y="3514115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0" name="Google Shape;1010;p34"/>
              <p:cNvCxnSpPr/>
              <p:nvPr/>
            </p:nvCxnSpPr>
            <p:spPr>
              <a:xfrm>
                <a:off x="-20400" y="3749706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1" name="Google Shape;1011;p34"/>
              <p:cNvCxnSpPr/>
              <p:nvPr/>
            </p:nvCxnSpPr>
            <p:spPr>
              <a:xfrm>
                <a:off x="-20400" y="3985298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2" name="Google Shape;1012;p34"/>
              <p:cNvCxnSpPr/>
              <p:nvPr/>
            </p:nvCxnSpPr>
            <p:spPr>
              <a:xfrm>
                <a:off x="-20400" y="4220889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3" name="Google Shape;1013;p34"/>
              <p:cNvCxnSpPr/>
              <p:nvPr/>
            </p:nvCxnSpPr>
            <p:spPr>
              <a:xfrm>
                <a:off x="-20400" y="4456480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4" name="Google Shape;1014;p34"/>
              <p:cNvCxnSpPr/>
              <p:nvPr/>
            </p:nvCxnSpPr>
            <p:spPr>
              <a:xfrm>
                <a:off x="-20400" y="4692071"/>
                <a:ext cx="91848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  <p:cxnSp>
            <p:nvCxnSpPr>
              <p:cNvPr id="1015" name="Google Shape;1015;p34"/>
              <p:cNvCxnSpPr/>
              <p:nvPr/>
            </p:nvCxnSpPr>
            <p:spPr>
              <a:xfrm>
                <a:off x="-20400" y="4927663"/>
                <a:ext cx="9169500" cy="0"/>
              </a:xfrm>
              <a:prstGeom prst="straightConnector1">
                <a:avLst/>
              </a:prstGeom>
              <a:noFill/>
              <a:ln w="9525" cap="flat" cmpd="sng">
                <a:solidFill>
                  <a:schemeClr val="accent5"/>
                </a:solidFill>
                <a:prstDash val="solid"/>
                <a:round/>
                <a:headEnd type="none" w="med" len="med"/>
                <a:tailEnd type="none" w="med" len="med"/>
              </a:ln>
            </p:spPr>
          </p:cxnSp>
        </p:grpSp>
        <p:cxnSp>
          <p:nvCxnSpPr>
            <p:cNvPr id="1016" name="Google Shape;1016;p34"/>
            <p:cNvCxnSpPr/>
            <p:nvPr/>
          </p:nvCxnSpPr>
          <p:spPr>
            <a:xfrm>
              <a:off x="899548" y="240473"/>
              <a:ext cx="0" cy="4662300"/>
            </a:xfrm>
            <a:prstGeom prst="straightConnector1">
              <a:avLst/>
            </a:prstGeom>
            <a:noFill/>
            <a:ln w="28575" cap="flat" cmpd="sng">
              <a:solidFill>
                <a:schemeClr val="accent3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1017" name="Google Shape;1017;p34"/>
          <p:cNvSpPr/>
          <p:nvPr/>
        </p:nvSpPr>
        <p:spPr>
          <a:xfrm>
            <a:off x="8092463" y="3956500"/>
            <a:ext cx="683775" cy="854800"/>
          </a:xfrm>
          <a:custGeom>
            <a:avLst/>
            <a:gdLst/>
            <a:ahLst/>
            <a:cxnLst/>
            <a:rect l="l" t="t" r="r" b="b"/>
            <a:pathLst>
              <a:path w="27351" h="34192" extrusionOk="0">
                <a:moveTo>
                  <a:pt x="11856" y="1"/>
                </a:moveTo>
                <a:cubicBezTo>
                  <a:pt x="11671" y="1"/>
                  <a:pt x="11482" y="80"/>
                  <a:pt x="11342" y="270"/>
                </a:cubicBezTo>
                <a:cubicBezTo>
                  <a:pt x="6822" y="6757"/>
                  <a:pt x="2386" y="13202"/>
                  <a:pt x="168" y="20902"/>
                </a:cubicBezTo>
                <a:cubicBezTo>
                  <a:pt x="1" y="21638"/>
                  <a:pt x="607" y="22293"/>
                  <a:pt x="1285" y="22293"/>
                </a:cubicBezTo>
                <a:cubicBezTo>
                  <a:pt x="1456" y="22293"/>
                  <a:pt x="1631" y="22251"/>
                  <a:pt x="1800" y="22158"/>
                </a:cubicBezTo>
                <a:cubicBezTo>
                  <a:pt x="5651" y="20317"/>
                  <a:pt x="8162" y="16341"/>
                  <a:pt x="12096" y="14750"/>
                </a:cubicBezTo>
                <a:lnTo>
                  <a:pt x="12096" y="14750"/>
                </a:lnTo>
                <a:cubicBezTo>
                  <a:pt x="11970" y="21195"/>
                  <a:pt x="6278" y="26845"/>
                  <a:pt x="8287" y="33458"/>
                </a:cubicBezTo>
                <a:cubicBezTo>
                  <a:pt x="8419" y="33933"/>
                  <a:pt x="8835" y="34192"/>
                  <a:pt x="9270" y="34192"/>
                </a:cubicBezTo>
                <a:cubicBezTo>
                  <a:pt x="9525" y="34192"/>
                  <a:pt x="9787" y="34104"/>
                  <a:pt x="10003" y="33918"/>
                </a:cubicBezTo>
                <a:cubicBezTo>
                  <a:pt x="13142" y="31114"/>
                  <a:pt x="15695" y="27850"/>
                  <a:pt x="18248" y="24502"/>
                </a:cubicBezTo>
                <a:cubicBezTo>
                  <a:pt x="19587" y="22660"/>
                  <a:pt x="20968" y="20861"/>
                  <a:pt x="22433" y="19103"/>
                </a:cubicBezTo>
                <a:cubicBezTo>
                  <a:pt x="23814" y="17471"/>
                  <a:pt x="25446" y="16090"/>
                  <a:pt x="26827" y="14457"/>
                </a:cubicBezTo>
                <a:cubicBezTo>
                  <a:pt x="27351" y="13899"/>
                  <a:pt x="26943" y="13050"/>
                  <a:pt x="26308" y="13050"/>
                </a:cubicBezTo>
                <a:cubicBezTo>
                  <a:pt x="26181" y="13050"/>
                  <a:pt x="26046" y="13083"/>
                  <a:pt x="25907" y="13160"/>
                </a:cubicBezTo>
                <a:cubicBezTo>
                  <a:pt x="22475" y="15253"/>
                  <a:pt x="19922" y="19228"/>
                  <a:pt x="17536" y="22409"/>
                </a:cubicBezTo>
                <a:cubicBezTo>
                  <a:pt x="15151" y="25548"/>
                  <a:pt x="12891" y="28687"/>
                  <a:pt x="10045" y="31240"/>
                </a:cubicBezTo>
                <a:cubicBezTo>
                  <a:pt x="9668" y="25088"/>
                  <a:pt x="14983" y="19647"/>
                  <a:pt x="14230" y="13286"/>
                </a:cubicBezTo>
                <a:cubicBezTo>
                  <a:pt x="14194" y="12667"/>
                  <a:pt x="13683" y="12207"/>
                  <a:pt x="13083" y="12207"/>
                </a:cubicBezTo>
                <a:cubicBezTo>
                  <a:pt x="12993" y="12207"/>
                  <a:pt x="12900" y="12217"/>
                  <a:pt x="12807" y="12239"/>
                </a:cubicBezTo>
                <a:cubicBezTo>
                  <a:pt x="8873" y="13160"/>
                  <a:pt x="6278" y="16299"/>
                  <a:pt x="3181" y="18643"/>
                </a:cubicBezTo>
                <a:cubicBezTo>
                  <a:pt x="5316" y="12323"/>
                  <a:pt x="8873" y="6506"/>
                  <a:pt x="12389" y="856"/>
                </a:cubicBezTo>
                <a:cubicBezTo>
                  <a:pt x="12680" y="418"/>
                  <a:pt x="12281" y="1"/>
                  <a:pt x="11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18" name="Google Shape;1018;p34"/>
          <p:cNvGrpSpPr/>
          <p:nvPr/>
        </p:nvGrpSpPr>
        <p:grpSpPr>
          <a:xfrm rot="-1615734">
            <a:off x="1610471" y="325615"/>
            <a:ext cx="421812" cy="427765"/>
            <a:chOff x="7124413" y="-757600"/>
            <a:chExt cx="421798" cy="427751"/>
          </a:xfrm>
        </p:grpSpPr>
        <p:sp>
          <p:nvSpPr>
            <p:cNvPr id="1019" name="Google Shape;1019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chemeClr val="dk1">
                  <a:alpha val="2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34"/>
            <p:cNvSpPr/>
            <p:nvPr/>
          </p:nvSpPr>
          <p:spPr>
            <a:xfrm>
              <a:off x="7124413" y="-757600"/>
              <a:ext cx="421798" cy="427751"/>
            </a:xfrm>
            <a:custGeom>
              <a:avLst/>
              <a:gdLst/>
              <a:ahLst/>
              <a:cxnLst/>
              <a:rect l="l" t="t" r="r" b="b"/>
              <a:pathLst>
                <a:path w="8574" h="8695" extrusionOk="0">
                  <a:moveTo>
                    <a:pt x="4966" y="0"/>
                  </a:moveTo>
                  <a:cubicBezTo>
                    <a:pt x="4895" y="0"/>
                    <a:pt x="4823" y="30"/>
                    <a:pt x="4771" y="95"/>
                  </a:cubicBezTo>
                  <a:lnTo>
                    <a:pt x="3270" y="1863"/>
                  </a:lnTo>
                  <a:cubicBezTo>
                    <a:pt x="3203" y="1929"/>
                    <a:pt x="3137" y="1963"/>
                    <a:pt x="3036" y="1963"/>
                  </a:cubicBezTo>
                  <a:lnTo>
                    <a:pt x="368" y="1629"/>
                  </a:lnTo>
                  <a:cubicBezTo>
                    <a:pt x="134" y="1629"/>
                    <a:pt x="1" y="1829"/>
                    <a:pt x="101" y="2029"/>
                  </a:cubicBezTo>
                  <a:lnTo>
                    <a:pt x="1435" y="4631"/>
                  </a:lnTo>
                  <a:cubicBezTo>
                    <a:pt x="1435" y="4698"/>
                    <a:pt x="1469" y="4765"/>
                    <a:pt x="1435" y="4831"/>
                  </a:cubicBezTo>
                  <a:lnTo>
                    <a:pt x="835" y="7533"/>
                  </a:lnTo>
                  <a:cubicBezTo>
                    <a:pt x="808" y="7692"/>
                    <a:pt x="950" y="7830"/>
                    <a:pt x="1110" y="7830"/>
                  </a:cubicBezTo>
                  <a:cubicBezTo>
                    <a:pt x="1151" y="7830"/>
                    <a:pt x="1194" y="7821"/>
                    <a:pt x="1235" y="7800"/>
                  </a:cubicBezTo>
                  <a:lnTo>
                    <a:pt x="3337" y="6699"/>
                  </a:lnTo>
                  <a:cubicBezTo>
                    <a:pt x="3373" y="6687"/>
                    <a:pt x="3414" y="6680"/>
                    <a:pt x="3457" y="6680"/>
                  </a:cubicBezTo>
                  <a:cubicBezTo>
                    <a:pt x="3530" y="6680"/>
                    <a:pt x="3607" y="6703"/>
                    <a:pt x="3670" y="6766"/>
                  </a:cubicBezTo>
                  <a:lnTo>
                    <a:pt x="5605" y="8634"/>
                  </a:lnTo>
                  <a:cubicBezTo>
                    <a:pt x="5657" y="8676"/>
                    <a:pt x="5716" y="8695"/>
                    <a:pt x="5773" y="8695"/>
                  </a:cubicBezTo>
                  <a:cubicBezTo>
                    <a:pt x="5899" y="8695"/>
                    <a:pt x="6016" y="8605"/>
                    <a:pt x="6039" y="8467"/>
                  </a:cubicBezTo>
                  <a:lnTo>
                    <a:pt x="6472" y="5765"/>
                  </a:lnTo>
                  <a:cubicBezTo>
                    <a:pt x="6506" y="5732"/>
                    <a:pt x="6506" y="5665"/>
                    <a:pt x="6539" y="5632"/>
                  </a:cubicBezTo>
                  <a:lnTo>
                    <a:pt x="8440" y="3497"/>
                  </a:lnTo>
                  <a:cubicBezTo>
                    <a:pt x="8574" y="3330"/>
                    <a:pt x="8507" y="3130"/>
                    <a:pt x="8307" y="3064"/>
                  </a:cubicBezTo>
                  <a:lnTo>
                    <a:pt x="5872" y="2496"/>
                  </a:lnTo>
                  <a:cubicBezTo>
                    <a:pt x="5772" y="2463"/>
                    <a:pt x="5705" y="2396"/>
                    <a:pt x="5672" y="2296"/>
                  </a:cubicBezTo>
                  <a:lnTo>
                    <a:pt x="5205" y="195"/>
                  </a:lnTo>
                  <a:cubicBezTo>
                    <a:pt x="5184" y="73"/>
                    <a:pt x="5077" y="0"/>
                    <a:pt x="49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1" name="Google Shape;1021;p34"/>
          <p:cNvSpPr/>
          <p:nvPr/>
        </p:nvSpPr>
        <p:spPr>
          <a:xfrm>
            <a:off x="963725" y="558015"/>
            <a:ext cx="572741" cy="423184"/>
          </a:xfrm>
          <a:custGeom>
            <a:avLst/>
            <a:gdLst/>
            <a:ahLst/>
            <a:cxnLst/>
            <a:rect l="l" t="t" r="r" b="b"/>
            <a:pathLst>
              <a:path w="22001" h="16256" extrusionOk="0">
                <a:moveTo>
                  <a:pt x="13391" y="1"/>
                </a:moveTo>
                <a:cubicBezTo>
                  <a:pt x="11664" y="1"/>
                  <a:pt x="9093" y="1641"/>
                  <a:pt x="8178" y="2251"/>
                </a:cubicBezTo>
                <a:cubicBezTo>
                  <a:pt x="5039" y="4428"/>
                  <a:pt x="2570" y="7399"/>
                  <a:pt x="351" y="10454"/>
                </a:cubicBezTo>
                <a:cubicBezTo>
                  <a:pt x="0" y="10933"/>
                  <a:pt x="477" y="11461"/>
                  <a:pt x="965" y="11461"/>
                </a:cubicBezTo>
                <a:cubicBezTo>
                  <a:pt x="1116" y="11461"/>
                  <a:pt x="1269" y="11410"/>
                  <a:pt x="1398" y="11291"/>
                </a:cubicBezTo>
                <a:cubicBezTo>
                  <a:pt x="4202" y="8529"/>
                  <a:pt x="6797" y="5516"/>
                  <a:pt x="10270" y="3633"/>
                </a:cubicBezTo>
                <a:cubicBezTo>
                  <a:pt x="10856" y="3298"/>
                  <a:pt x="11442" y="3005"/>
                  <a:pt x="12070" y="2796"/>
                </a:cubicBezTo>
                <a:cubicBezTo>
                  <a:pt x="12195" y="2754"/>
                  <a:pt x="12321" y="2712"/>
                  <a:pt x="12446" y="2670"/>
                </a:cubicBezTo>
                <a:lnTo>
                  <a:pt x="12446" y="2670"/>
                </a:lnTo>
                <a:cubicBezTo>
                  <a:pt x="12405" y="2879"/>
                  <a:pt x="12321" y="3088"/>
                  <a:pt x="12237" y="3298"/>
                </a:cubicBezTo>
                <a:cubicBezTo>
                  <a:pt x="12070" y="3758"/>
                  <a:pt x="11861" y="4218"/>
                  <a:pt x="11609" y="4637"/>
                </a:cubicBezTo>
                <a:cubicBezTo>
                  <a:pt x="10647" y="6520"/>
                  <a:pt x="9601" y="8278"/>
                  <a:pt x="9015" y="10371"/>
                </a:cubicBezTo>
                <a:cubicBezTo>
                  <a:pt x="8596" y="11626"/>
                  <a:pt x="7801" y="13970"/>
                  <a:pt x="8429" y="15309"/>
                </a:cubicBezTo>
                <a:cubicBezTo>
                  <a:pt x="8731" y="15964"/>
                  <a:pt x="9307" y="16255"/>
                  <a:pt x="9918" y="16255"/>
                </a:cubicBezTo>
                <a:cubicBezTo>
                  <a:pt x="10321" y="16255"/>
                  <a:pt x="10741" y="16128"/>
                  <a:pt x="11107" y="15895"/>
                </a:cubicBezTo>
                <a:cubicBezTo>
                  <a:pt x="12865" y="14723"/>
                  <a:pt x="14372" y="12714"/>
                  <a:pt x="15878" y="11250"/>
                </a:cubicBezTo>
                <a:cubicBezTo>
                  <a:pt x="17720" y="9492"/>
                  <a:pt x="19561" y="7776"/>
                  <a:pt x="21319" y="5976"/>
                </a:cubicBezTo>
                <a:cubicBezTo>
                  <a:pt x="22001" y="5327"/>
                  <a:pt x="21398" y="4425"/>
                  <a:pt x="20663" y="4425"/>
                </a:cubicBezTo>
                <a:cubicBezTo>
                  <a:pt x="20451" y="4425"/>
                  <a:pt x="20228" y="4501"/>
                  <a:pt x="20022" y="4679"/>
                </a:cubicBezTo>
                <a:cubicBezTo>
                  <a:pt x="18264" y="6269"/>
                  <a:pt x="16506" y="7943"/>
                  <a:pt x="14748" y="9575"/>
                </a:cubicBezTo>
                <a:lnTo>
                  <a:pt x="11861" y="12296"/>
                </a:lnTo>
                <a:cubicBezTo>
                  <a:pt x="11526" y="12631"/>
                  <a:pt x="11065" y="12924"/>
                  <a:pt x="10731" y="13300"/>
                </a:cubicBezTo>
                <a:cubicBezTo>
                  <a:pt x="10731" y="13175"/>
                  <a:pt x="10772" y="13049"/>
                  <a:pt x="10814" y="12882"/>
                </a:cubicBezTo>
                <a:cubicBezTo>
                  <a:pt x="11275" y="10705"/>
                  <a:pt x="12070" y="8571"/>
                  <a:pt x="13242" y="6604"/>
                </a:cubicBezTo>
                <a:cubicBezTo>
                  <a:pt x="13995" y="5265"/>
                  <a:pt x="15209" y="3298"/>
                  <a:pt x="15041" y="1624"/>
                </a:cubicBezTo>
                <a:cubicBezTo>
                  <a:pt x="14928" y="425"/>
                  <a:pt x="14269" y="1"/>
                  <a:pt x="13391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400"/>
              <a:buFont typeface="Lilita One"/>
              <a:buNone/>
              <a:defRPr sz="3400">
                <a:solidFill>
                  <a:schemeClr val="dk1"/>
                </a:solidFill>
                <a:latin typeface="Lilita One"/>
                <a:ea typeface="Lilita One"/>
                <a:cs typeface="Lilita One"/>
                <a:sym typeface="Lilita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8" r:id="rId1"/>
    <p:sldLayoutId id="214748368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4.png"/><Relationship Id="rId4" Type="http://schemas.openxmlformats.org/officeDocument/2006/relationships/image" Target="../media/image3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5" Type="http://schemas.openxmlformats.org/officeDocument/2006/relationships/image" Target="../media/image4.png"/><Relationship Id="rId4" Type="http://schemas.openxmlformats.org/officeDocument/2006/relationships/image" Target="../media/image6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image" Target="../media/image8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microsoft.com/office/2007/relationships/media" Target="../media/media4.m4a"/><Relationship Id="rId7" Type="http://schemas.openxmlformats.org/officeDocument/2006/relationships/image" Target="../media/image10.svg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9.png"/><Relationship Id="rId5" Type="http://schemas.openxmlformats.org/officeDocument/2006/relationships/slideLayout" Target="../slideLayouts/slideLayout1.xml"/><Relationship Id="rId4" Type="http://schemas.openxmlformats.org/officeDocument/2006/relationships/audio" Target="../media/media4.m4a"/><Relationship Id="rId9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svg"/><Relationship Id="rId3" Type="http://schemas.microsoft.com/office/2007/relationships/media" Target="../media/media6.m4a"/><Relationship Id="rId7" Type="http://schemas.openxmlformats.org/officeDocument/2006/relationships/image" Target="../media/image10.svg"/><Relationship Id="rId12" Type="http://schemas.openxmlformats.org/officeDocument/2006/relationships/image" Target="../media/image15.png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13.svg"/><Relationship Id="rId4" Type="http://schemas.openxmlformats.org/officeDocument/2006/relationships/audio" Target="../media/media6.m4a"/><Relationship Id="rId9" Type="http://schemas.openxmlformats.org/officeDocument/2006/relationships/image" Target="../media/image12.png"/><Relationship Id="rId1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ello Hi GIF - Hello Hi Cute - Discover &amp; Share GIFs | Hi gif, Hello gif,  Hug 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5881" y="2903220"/>
            <a:ext cx="1860529" cy="18605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/>
          <a:srcRect l="7938" t="4795" r="5726" b="27844"/>
          <a:stretch/>
        </p:blipFill>
        <p:spPr>
          <a:xfrm flipH="1">
            <a:off x="1221864" y="3284220"/>
            <a:ext cx="1437516" cy="147952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Google Shape;1187;p41"/>
          <p:cNvSpPr txBox="1">
            <a:spLocks/>
          </p:cNvSpPr>
          <p:nvPr/>
        </p:nvSpPr>
        <p:spPr>
          <a:xfrm>
            <a:off x="960120" y="266700"/>
            <a:ext cx="7810500" cy="283464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English grade 6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Chapter 1 Time and activities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Unit 2 Telling the time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time is it now?</a:t>
            </a: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endParaRPr lang="en-US" sz="1800" dirty="0"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>
              <a:lnSpc>
                <a:spcPct val="150000"/>
              </a:lnSpc>
            </a:pPr>
            <a:r>
              <a:rPr lang="en-US" sz="1800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Student’s book Page 12 13</a:t>
            </a:r>
          </a:p>
        </p:txBody>
      </p:sp>
    </p:spTree>
    <p:extLst>
      <p:ext uri="{BB962C8B-B14F-4D97-AF65-F5344CB8AC3E}">
        <p14:creationId xmlns:p14="http://schemas.microsoft.com/office/powerpoint/2010/main" val="4149770584"/>
      </p:ext>
    </p:extLst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/>
          <p:cNvSpPr txBox="1"/>
          <p:nvPr/>
        </p:nvSpPr>
        <p:spPr>
          <a:xfrm>
            <a:off x="-364825" y="-135578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0070C0"/>
                </a:solidFill>
                <a:latin typeface="Merriweather Bold"/>
              </a:rPr>
              <a:t>Time</a:t>
            </a:r>
          </a:p>
        </p:txBody>
      </p:sp>
      <p:sp>
        <p:nvSpPr>
          <p:cNvPr id="3" name="TextBox 4"/>
          <p:cNvSpPr txBox="1"/>
          <p:nvPr/>
        </p:nvSpPr>
        <p:spPr>
          <a:xfrm>
            <a:off x="4465320" y="458431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0070C0"/>
                </a:solidFill>
                <a:cs typeface="Khmer S1"/>
              </a:rPr>
              <a:t>ពេលវេលា</a:t>
            </a:r>
            <a:endParaRPr lang="en-US" sz="4800" dirty="0">
              <a:solidFill>
                <a:srgbClr val="0070C0"/>
              </a:solidFill>
              <a:cs typeface="Khmer S1"/>
            </a:endParaRPr>
          </a:p>
        </p:txBody>
      </p:sp>
      <p:pic>
        <p:nvPicPr>
          <p:cNvPr id="2050" name="Picture 2" descr="Time GIFs | Tenor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3180" y="1641583"/>
            <a:ext cx="2753995" cy="2753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9D1A42F-55CC-3D91-5BAB-2F10E8FDD5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20616" y="1641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5208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1307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697531" y="1021741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>
                <a:solidFill>
                  <a:srgbClr val="F04338"/>
                </a:solidFill>
                <a:latin typeface="Merriweather Bold"/>
              </a:rPr>
              <a:t>Clock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698960" y="2490271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F04338"/>
                </a:solidFill>
                <a:cs typeface="Khmer S1"/>
              </a:rPr>
              <a:t>នាឡិកា</a:t>
            </a:r>
            <a:endParaRPr lang="en-US" sz="4800" dirty="0">
              <a:solidFill>
                <a:srgbClr val="F04338"/>
              </a:solidFill>
              <a:cs typeface="Khmer S1"/>
            </a:endParaRPr>
          </a:p>
        </p:txBody>
      </p:sp>
      <p:pic>
        <p:nvPicPr>
          <p:cNvPr id="1026" name="Picture 2" descr="Alarm Clock GIFs - Find &amp; Share on GIPH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1427" y="1328769"/>
            <a:ext cx="2907665" cy="2907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470B33F7-595C-15D2-9A7B-B9E20F6A9264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79938" y="2490271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44886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066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3"/>
          <p:cNvSpPr txBox="1"/>
          <p:nvPr/>
        </p:nvSpPr>
        <p:spPr>
          <a:xfrm>
            <a:off x="-731520" y="1161723"/>
            <a:ext cx="4761565" cy="137627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12200"/>
              </a:lnSpc>
              <a:spcBef>
                <a:spcPct val="0"/>
              </a:spcBef>
            </a:pPr>
            <a:r>
              <a:rPr lang="en-US" sz="6000" dirty="0" err="1">
                <a:solidFill>
                  <a:srgbClr val="7030A0"/>
                </a:solidFill>
                <a:latin typeface="Merriweather Bold"/>
              </a:rPr>
              <a:t>O’Clock</a:t>
            </a:r>
            <a:r>
              <a:rPr lang="en-US" sz="6000" dirty="0">
                <a:solidFill>
                  <a:srgbClr val="7030A0"/>
                </a:solidFill>
                <a:latin typeface="Merriweather Bold"/>
              </a:rPr>
              <a:t> </a:t>
            </a:r>
          </a:p>
        </p:txBody>
      </p:sp>
      <p:sp>
        <p:nvSpPr>
          <p:cNvPr id="4" name="TextBox 4"/>
          <p:cNvSpPr txBox="1"/>
          <p:nvPr/>
        </p:nvSpPr>
        <p:spPr>
          <a:xfrm>
            <a:off x="5958840" y="1636273"/>
            <a:ext cx="3009900" cy="78226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4800" dirty="0">
                <a:solidFill>
                  <a:srgbClr val="7030A0"/>
                </a:solidFill>
                <a:cs typeface="Khmer S1"/>
              </a:rPr>
              <a:t>ម៉ោង</a:t>
            </a:r>
            <a:endParaRPr lang="en-US" sz="4800" dirty="0">
              <a:solidFill>
                <a:srgbClr val="7030A0"/>
              </a:solidFill>
              <a:cs typeface="Khmer S1"/>
            </a:endParaRPr>
          </a:p>
        </p:txBody>
      </p:sp>
      <p:pic>
        <p:nvPicPr>
          <p:cNvPr id="3078" name="Picture 6" descr="Time Flies Clock 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72" y="1161723"/>
            <a:ext cx="2972435" cy="2972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10CA14F0-2116-3428-01B8-6C47AAABC919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395876" y="272647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2179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993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3" grpId="0"/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What time is it now?</a:t>
            </a:r>
          </a:p>
        </p:txBody>
      </p:sp>
      <p:sp>
        <p:nvSpPr>
          <p:cNvPr id="11" name="Folded Corner 10"/>
          <p:cNvSpPr/>
          <p:nvPr/>
        </p:nvSpPr>
        <p:spPr>
          <a:xfrm>
            <a:off x="2160671" y="2783619"/>
            <a:ext cx="4899660" cy="701040"/>
          </a:xfrm>
          <a:prstGeom prst="foldedCorner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/>
                <a:ea typeface="Arial"/>
                <a:cs typeface="Khmer S1"/>
              </a:rPr>
              <a:t>តើពេលនេះម៉ោងប៉ុន្មាន?</a:t>
            </a:r>
            <a:endParaRPr lang="en-US" sz="2800" dirty="0">
              <a:ln w="0"/>
              <a:solidFill>
                <a:srgbClr val="0070C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/>
              <a:ea typeface="Arial"/>
              <a:cs typeface="Khmer S1"/>
            </a:endParaRPr>
          </a:p>
        </p:txBody>
      </p:sp>
      <p:pic>
        <p:nvPicPr>
          <p:cNvPr id="4100" name="Picture 4" descr="Question Mark Gif - Ice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45415" y="1138050"/>
            <a:ext cx="3025775" cy="255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9A019FF7-94E7-4170-C94A-49E9EE1D6E2C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233138" y="14043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159572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964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1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arallelogram 23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Listen and repeat</a:t>
            </a:r>
          </a:p>
        </p:txBody>
      </p:sp>
      <p:sp>
        <p:nvSpPr>
          <p:cNvPr id="5" name="Folded Corner 4"/>
          <p:cNvSpPr/>
          <p:nvPr/>
        </p:nvSpPr>
        <p:spPr>
          <a:xfrm>
            <a:off x="2160671" y="13129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/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It’s</a:t>
            </a:r>
            <a:r>
              <a:rPr lang="en-US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 7 </a:t>
            </a:r>
            <a:r>
              <a:rPr lang="en-US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  <a:ea typeface="Arial"/>
                <a:cs typeface="Arial"/>
              </a:rPr>
              <a:t>o’clock.</a:t>
            </a:r>
          </a:p>
        </p:txBody>
      </p:sp>
      <p:sp>
        <p:nvSpPr>
          <p:cNvPr id="6" name="Folded Corner 5"/>
          <p:cNvSpPr/>
          <p:nvPr/>
        </p:nvSpPr>
        <p:spPr>
          <a:xfrm>
            <a:off x="2160671" y="2913159"/>
            <a:ext cx="4899660" cy="701040"/>
          </a:xfrm>
          <a:prstGeom prst="foldedCorner">
            <a:avLst/>
          </a:prstGeom>
          <a:solidFill>
            <a:schemeClr val="accent3"/>
          </a:solidFill>
          <a:ln>
            <a:solidFill>
              <a:schemeClr val="accent3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6100"/>
              </a:lnSpc>
              <a:spcBef>
                <a:spcPct val="0"/>
              </a:spcBef>
            </a:pPr>
            <a:r>
              <a:rPr lang="km-KH" sz="2800" dirty="0">
                <a:ln w="0"/>
                <a:solidFill>
                  <a:srgbClr val="0070C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ពេលនេះម៉ោង </a:t>
            </a:r>
            <a:r>
              <a:rPr lang="km-KH" sz="28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ea typeface="Arial"/>
                <a:cs typeface="Khmer S1"/>
              </a:rPr>
              <a:t>៧</a:t>
            </a:r>
            <a:endParaRPr lang="en-US" sz="280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ea typeface="Arial"/>
              <a:cs typeface="Khmer S1"/>
            </a:endParaRPr>
          </a:p>
        </p:txBody>
      </p:sp>
      <p:pic>
        <p:nvPicPr>
          <p:cNvPr id="5124" name="Picture 4" descr="Animated Illustration of a Woman Pointing Sideways | UGOKAWA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4250" y="1052609"/>
            <a:ext cx="2787650" cy="2787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DE661ECD-BEB9-E5A1-26CD-7907282A41DF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219200" y="145568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982862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1808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366642" y="3286854"/>
            <a:ext cx="1287292" cy="1465563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567267" y="1936164"/>
            <a:ext cx="962077" cy="1252245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9" name="Rounded Rectangular Callout 18"/>
          <p:cNvSpPr/>
          <p:nvPr/>
        </p:nvSpPr>
        <p:spPr>
          <a:xfrm>
            <a:off x="1304313" y="1366074"/>
            <a:ext cx="5118673" cy="586767"/>
          </a:xfrm>
          <a:prstGeom prst="wedgeRoundRectCallout">
            <a:avLst>
              <a:gd name="adj1" fmla="val -42666"/>
              <a:gd name="adj2" fmla="val 117857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7"/>
          <p:cNvSpPr txBox="1"/>
          <p:nvPr/>
        </p:nvSpPr>
        <p:spPr>
          <a:xfrm>
            <a:off x="1484144" y="1500685"/>
            <a:ext cx="4938842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21" name="Rounded Rectangular Callout 20"/>
          <p:cNvSpPr/>
          <p:nvPr/>
        </p:nvSpPr>
        <p:spPr>
          <a:xfrm>
            <a:off x="2560320" y="2805462"/>
            <a:ext cx="5181794" cy="586767"/>
          </a:xfrm>
          <a:prstGeom prst="wedgeRoundRectCallout">
            <a:avLst>
              <a:gd name="adj1" fmla="val 44420"/>
              <a:gd name="adj2" fmla="val 111364"/>
              <a:gd name="adj3" fmla="val 16667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10"/>
          <p:cNvSpPr txBox="1"/>
          <p:nvPr/>
        </p:nvSpPr>
        <p:spPr>
          <a:xfrm>
            <a:off x="2723950" y="2979077"/>
            <a:ext cx="4812908" cy="32425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It’s </a:t>
            </a:r>
            <a:r>
              <a:rPr lang="en-US" sz="32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7</a:t>
            </a:r>
            <a:r>
              <a:rPr lang="en-US" sz="3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 o’clock.</a:t>
            </a:r>
          </a:p>
        </p:txBody>
      </p:sp>
      <p:sp>
        <p:nvSpPr>
          <p:cNvPr id="9" name="Parallelogram 8"/>
          <p:cNvSpPr/>
          <p:nvPr/>
        </p:nvSpPr>
        <p:spPr>
          <a:xfrm>
            <a:off x="943276" y="279133"/>
            <a:ext cx="7334450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Pair work</a:t>
            </a:r>
          </a:p>
        </p:txBody>
      </p:sp>
      <p:pic>
        <p:nvPicPr>
          <p:cNvPr id="4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557870F7-55AF-6ED3-2CE4-3CBC5FB4037E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7893224" y="2844891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F2BD6C84-21ED-0463-174F-AD301848A92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594740" y="13546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921395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08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964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>
            <a:off x="7852591" y="1983062"/>
            <a:ext cx="1074876" cy="1177135"/>
          </a:xfrm>
          <a:custGeom>
            <a:avLst/>
            <a:gdLst/>
            <a:ahLst/>
            <a:cxnLst/>
            <a:rect l="l" t="t" r="r" b="b"/>
            <a:pathLst>
              <a:path w="2149751" h="2354269">
                <a:moveTo>
                  <a:pt x="0" y="0"/>
                </a:moveTo>
                <a:lnTo>
                  <a:pt x="2149751" y="0"/>
                </a:lnTo>
                <a:lnTo>
                  <a:pt x="2149751" y="2354269"/>
                </a:lnTo>
                <a:lnTo>
                  <a:pt x="0" y="235426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b="-35529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3" name="Freeform 3"/>
          <p:cNvSpPr/>
          <p:nvPr/>
        </p:nvSpPr>
        <p:spPr>
          <a:xfrm>
            <a:off x="2529444" y="4019643"/>
            <a:ext cx="760954" cy="1012621"/>
          </a:xfrm>
          <a:custGeom>
            <a:avLst/>
            <a:gdLst/>
            <a:ahLst/>
            <a:cxnLst/>
            <a:rect l="l" t="t" r="r" b="b"/>
            <a:pathLst>
              <a:path w="1521907" h="2025241">
                <a:moveTo>
                  <a:pt x="0" y="0"/>
                </a:moveTo>
                <a:lnTo>
                  <a:pt x="1521907" y="0"/>
                </a:lnTo>
                <a:lnTo>
                  <a:pt x="1521907" y="2025241"/>
                </a:lnTo>
                <a:lnTo>
                  <a:pt x="0" y="2025241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 b="-7945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4" name="Freeform 4"/>
          <p:cNvSpPr/>
          <p:nvPr/>
        </p:nvSpPr>
        <p:spPr>
          <a:xfrm>
            <a:off x="501268" y="2652185"/>
            <a:ext cx="975478" cy="1062356"/>
          </a:xfrm>
          <a:custGeom>
            <a:avLst/>
            <a:gdLst/>
            <a:ahLst/>
            <a:cxnLst/>
            <a:rect l="l" t="t" r="r" b="b"/>
            <a:pathLst>
              <a:path w="1950955" h="2124712">
                <a:moveTo>
                  <a:pt x="0" y="0"/>
                </a:moveTo>
                <a:lnTo>
                  <a:pt x="1950955" y="0"/>
                </a:lnTo>
                <a:lnTo>
                  <a:pt x="1950955" y="2124712"/>
                </a:lnTo>
                <a:lnTo>
                  <a:pt x="0" y="2124712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 b="-44982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5" name="Freeform 5"/>
          <p:cNvSpPr/>
          <p:nvPr/>
        </p:nvSpPr>
        <p:spPr>
          <a:xfrm>
            <a:off x="2195099" y="938836"/>
            <a:ext cx="850370" cy="1044227"/>
          </a:xfrm>
          <a:custGeom>
            <a:avLst/>
            <a:gdLst/>
            <a:ahLst/>
            <a:cxnLst/>
            <a:rect l="l" t="t" r="r" b="b"/>
            <a:pathLst>
              <a:path w="1700740" h="2088453">
                <a:moveTo>
                  <a:pt x="0" y="0"/>
                </a:moveTo>
                <a:lnTo>
                  <a:pt x="1700740" y="0"/>
                </a:lnTo>
                <a:lnTo>
                  <a:pt x="1700740" y="2088453"/>
                </a:lnTo>
                <a:lnTo>
                  <a:pt x="0" y="2088453"/>
                </a:lnTo>
                <a:lnTo>
                  <a:pt x="0" y="0"/>
                </a:lnTo>
                <a:close/>
              </a:path>
            </a:pathLst>
          </a:custGeom>
          <a:blipFill>
            <a:blip r:embed="rId11"/>
            <a:stretch>
              <a:fillRect b="-40305"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6" name="Freeform 6"/>
          <p:cNvSpPr/>
          <p:nvPr/>
        </p:nvSpPr>
        <p:spPr>
          <a:xfrm rot="-2305114" flipH="1">
            <a:off x="7017548" y="3632738"/>
            <a:ext cx="1662484" cy="889429"/>
          </a:xfrm>
          <a:custGeom>
            <a:avLst/>
            <a:gdLst/>
            <a:ahLst/>
            <a:cxnLst/>
            <a:rect l="l" t="t" r="r" b="b"/>
            <a:pathLst>
              <a:path w="3324967" h="1778857">
                <a:moveTo>
                  <a:pt x="3324967" y="0"/>
                </a:moveTo>
                <a:lnTo>
                  <a:pt x="0" y="0"/>
                </a:lnTo>
                <a:lnTo>
                  <a:pt x="0" y="1778857"/>
                </a:lnTo>
                <a:lnTo>
                  <a:pt x="3324967" y="1778857"/>
                </a:lnTo>
                <a:lnTo>
                  <a:pt x="3324967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7" name="TextBox 7"/>
          <p:cNvSpPr txBox="1"/>
          <p:nvPr/>
        </p:nvSpPr>
        <p:spPr>
          <a:xfrm>
            <a:off x="3147453" y="1342370"/>
            <a:ext cx="2831900" cy="30777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2440"/>
              </a:lnSpc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1457464" y="3029488"/>
            <a:ext cx="2794496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It’s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2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3431543" y="4292739"/>
            <a:ext cx="3202681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It’s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4937760" y="2489042"/>
            <a:ext cx="2877899" cy="73866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It’s </a:t>
            </a:r>
            <a:r>
              <a:rPr lang="en-US" sz="24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……….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 o’clock.</a:t>
            </a:r>
          </a:p>
          <a:p>
            <a:pPr algn="ctr">
              <a:spcBef>
                <a:spcPct val="0"/>
              </a:spcBef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"/>
              </a:rPr>
              <a:t>What time is it now?</a:t>
            </a:r>
          </a:p>
        </p:txBody>
      </p:sp>
      <p:sp>
        <p:nvSpPr>
          <p:cNvPr id="11" name="Freeform 11"/>
          <p:cNvSpPr/>
          <p:nvPr/>
        </p:nvSpPr>
        <p:spPr>
          <a:xfrm rot="2593753" flipH="1">
            <a:off x="401509" y="4134927"/>
            <a:ext cx="1642314" cy="878638"/>
          </a:xfrm>
          <a:custGeom>
            <a:avLst/>
            <a:gdLst/>
            <a:ahLst/>
            <a:cxnLst/>
            <a:rect l="l" t="t" r="r" b="b"/>
            <a:pathLst>
              <a:path w="3284627" h="1757275">
                <a:moveTo>
                  <a:pt x="3284626" y="0"/>
                </a:moveTo>
                <a:lnTo>
                  <a:pt x="0" y="0"/>
                </a:lnTo>
                <a:lnTo>
                  <a:pt x="0" y="1757275"/>
                </a:lnTo>
                <a:lnTo>
                  <a:pt x="3284626" y="1757275"/>
                </a:lnTo>
                <a:lnTo>
                  <a:pt x="3284626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2" name="Freeform 12"/>
          <p:cNvSpPr/>
          <p:nvPr/>
        </p:nvSpPr>
        <p:spPr>
          <a:xfrm rot="9409242" flipH="1">
            <a:off x="593134" y="1500057"/>
            <a:ext cx="1414850" cy="756945"/>
          </a:xfrm>
          <a:custGeom>
            <a:avLst/>
            <a:gdLst/>
            <a:ahLst/>
            <a:cxnLst/>
            <a:rect l="l" t="t" r="r" b="b"/>
            <a:pathLst>
              <a:path w="2829700" h="1513889">
                <a:moveTo>
                  <a:pt x="2829699" y="0"/>
                </a:moveTo>
                <a:lnTo>
                  <a:pt x="0" y="0"/>
                </a:lnTo>
                <a:lnTo>
                  <a:pt x="0" y="1513890"/>
                </a:lnTo>
                <a:lnTo>
                  <a:pt x="2829699" y="1513890"/>
                </a:lnTo>
                <a:lnTo>
                  <a:pt x="2829699" y="0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endParaRPr lang="ja-JP" altLang="en-US" sz="700"/>
          </a:p>
        </p:txBody>
      </p:sp>
      <p:sp>
        <p:nvSpPr>
          <p:cNvPr id="13" name="Freeform 13"/>
          <p:cNvSpPr/>
          <p:nvPr/>
        </p:nvSpPr>
        <p:spPr>
          <a:xfrm rot="3283475" flipV="1">
            <a:off x="6934496" y="1276919"/>
            <a:ext cx="1334406" cy="713907"/>
          </a:xfrm>
          <a:custGeom>
            <a:avLst/>
            <a:gdLst/>
            <a:ahLst/>
            <a:cxnLst/>
            <a:rect l="l" t="t" r="r" b="b"/>
            <a:pathLst>
              <a:path w="2668811" h="1427814">
                <a:moveTo>
                  <a:pt x="0" y="1427814"/>
                </a:moveTo>
                <a:lnTo>
                  <a:pt x="2668812" y="1427814"/>
                </a:lnTo>
                <a:lnTo>
                  <a:pt x="2668812" y="0"/>
                </a:lnTo>
                <a:lnTo>
                  <a:pt x="0" y="0"/>
                </a:lnTo>
                <a:lnTo>
                  <a:pt x="0" y="1427814"/>
                </a:lnTo>
                <a:close/>
              </a:path>
            </a:pathLst>
          </a:custGeom>
          <a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ja-JP" altLang="en-US" sz="700"/>
          </a:p>
        </p:txBody>
      </p:sp>
      <p:sp>
        <p:nvSpPr>
          <p:cNvPr id="14" name="TextBox 14"/>
          <p:cNvSpPr txBox="1"/>
          <p:nvPr/>
        </p:nvSpPr>
        <p:spPr>
          <a:xfrm>
            <a:off x="1770801" y="971362"/>
            <a:ext cx="114896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323457" y="3681203"/>
            <a:ext cx="118534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2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2263019" y="4791861"/>
            <a:ext cx="125280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3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7848790" y="2922292"/>
            <a:ext cx="130638" cy="30777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380"/>
              </a:lnSpc>
            </a:pPr>
            <a:r>
              <a:rPr lang="en-US" sz="1700">
                <a:solidFill>
                  <a:srgbClr val="E98263"/>
                </a:solidFill>
                <a:latin typeface="Canva Sans"/>
              </a:rPr>
              <a:t>4</a:t>
            </a:r>
          </a:p>
        </p:txBody>
      </p:sp>
      <p:sp>
        <p:nvSpPr>
          <p:cNvPr id="19" name="Parallelogram 18"/>
          <p:cNvSpPr/>
          <p:nvPr/>
        </p:nvSpPr>
        <p:spPr>
          <a:xfrm>
            <a:off x="202131" y="279133"/>
            <a:ext cx="8653111" cy="462012"/>
          </a:xfrm>
          <a:prstGeom prst="parallelogram">
            <a:avLst/>
          </a:prstGeom>
          <a:ln>
            <a:solidFill>
              <a:schemeClr val="accent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"/>
              </a:rPr>
              <a:t>Group work</a:t>
            </a:r>
          </a:p>
        </p:txBody>
      </p:sp>
      <p:pic>
        <p:nvPicPr>
          <p:cNvPr id="18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68EB99EE-2C81-061A-DBCA-B3AB9CBDF9F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580897" y="1057303"/>
            <a:ext cx="609600" cy="609600"/>
          </a:xfrm>
          <a:prstGeom prst="rect">
            <a:avLst/>
          </a:prstGeom>
        </p:spPr>
      </p:pic>
      <p:pic>
        <p:nvPicPr>
          <p:cNvPr id="20" name="Recorded Sound">
            <a:hlinkClick r:id="" action="ppaction://media"/>
            <a:extLst>
              <a:ext uri="{FF2B5EF4-FFF2-40B4-BE49-F238E27FC236}">
                <a16:creationId xmlns:a16="http://schemas.microsoft.com/office/drawing/2014/main" id="{241CD369-C259-201C-EBAB-363E0A3C0D12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323457" y="287856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4207377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2" fill="hold"/>
                                        <p:tgtEl>
                                          <p:spTgt spid="1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30253" fill="hold"/>
                                        <p:tgtEl>
                                          <p:spTgt spid="2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0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006600" y="340735"/>
            <a:ext cx="5143500" cy="4114800"/>
          </a:xfrm>
          <a:prstGeom prst="rect">
            <a:avLst/>
          </a:prstGeom>
        </p:spPr>
      </p:pic>
      <p:pic>
        <p:nvPicPr>
          <p:cNvPr id="3" name="Picture 2" descr="Khmer words GIFs on GIPHY - Be Animated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1255" y="834055"/>
            <a:ext cx="3128159" cy="31281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000250" y="4237403"/>
            <a:ext cx="5143500" cy="20960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750"/>
              </a:lnSpc>
              <a:spcBef>
                <a:spcPct val="0"/>
              </a:spcBef>
            </a:pPr>
            <a:r>
              <a:rPr lang="en-US" sz="1250" dirty="0">
                <a:solidFill>
                  <a:srgbClr val="4E748F"/>
                </a:solidFill>
                <a:latin typeface="More Sugar"/>
              </a:rPr>
              <a:t>By Hun </a:t>
            </a:r>
            <a:r>
              <a:rPr lang="en-US" sz="1250" dirty="0" err="1">
                <a:solidFill>
                  <a:srgbClr val="4E748F"/>
                </a:solidFill>
                <a:latin typeface="More Sugar"/>
              </a:rPr>
              <a:t>chanseyha</a:t>
            </a:r>
            <a:endParaRPr lang="en-US" sz="1250" dirty="0">
              <a:solidFill>
                <a:srgbClr val="4E748F"/>
              </a:solidFill>
              <a:latin typeface="More Sugar"/>
            </a:endParaRPr>
          </a:p>
        </p:txBody>
      </p:sp>
    </p:spTree>
    <p:extLst>
      <p:ext uri="{BB962C8B-B14F-4D97-AF65-F5344CB8AC3E}">
        <p14:creationId xmlns:p14="http://schemas.microsoft.com/office/powerpoint/2010/main" val="2115934519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Language Arts Development for Pre-K by Slidesgo">
  <a:themeElements>
    <a:clrScheme name="Simple Light">
      <a:dk1>
        <a:srgbClr val="372D31"/>
      </a:dk1>
      <a:lt1>
        <a:srgbClr val="FFFDF5"/>
      </a:lt1>
      <a:dk2>
        <a:srgbClr val="FAE77F"/>
      </a:dk2>
      <a:lt2>
        <a:srgbClr val="CDEA9D"/>
      </a:lt2>
      <a:accent1>
        <a:srgbClr val="8FDDEF"/>
      </a:accent1>
      <a:accent2>
        <a:srgbClr val="DDB2D5"/>
      </a:accent2>
      <a:accent3>
        <a:srgbClr val="F198C5"/>
      </a:accent3>
      <a:accent4>
        <a:srgbClr val="F2B87E"/>
      </a:accent4>
      <a:accent5>
        <a:srgbClr val="EFEFEF"/>
      </a:accent5>
      <a:accent6>
        <a:srgbClr val="FFFFFF"/>
      </a:accent6>
      <a:hlink>
        <a:srgbClr val="372D31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Metadata/LabelInfo.xml><?xml version="1.0" encoding="utf-8"?>
<clbl:labelList xmlns:clbl="http://schemas.microsoft.com/office/2020/mipLabelMetadata">
  <clbl:label id="{7259bc7a-ff0c-4140-aee5-da20f8bd5bf2}" enabled="1" method="Privileged" siteId="{c7e8b5ac-96c6-4123-a65a-793543aced4d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2561</TotalTime>
  <Words>114</Words>
  <Application>Microsoft Office PowerPoint</Application>
  <PresentationFormat>On-screen Show (16:9)</PresentationFormat>
  <Paragraphs>36</Paragraphs>
  <Slides>9</Slides>
  <Notes>0</Notes>
  <HiddenSlides>0</HiddenSlides>
  <MMClips>9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8" baseType="lpstr">
      <vt:lpstr>Merriweather Bold</vt:lpstr>
      <vt:lpstr>Lilita One</vt:lpstr>
      <vt:lpstr>Comic Sans</vt:lpstr>
      <vt:lpstr>More Sugar</vt:lpstr>
      <vt:lpstr>Poppins</vt:lpstr>
      <vt:lpstr>Khmer S1</vt:lpstr>
      <vt:lpstr>Arial</vt:lpstr>
      <vt:lpstr>Canva Sans</vt:lpstr>
      <vt:lpstr>Language Arts Development for Pre-K by Slidesgo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LANGUAGE ARTS DEVELOPMENT FOR PRE-K</dc:title>
  <dc:creator>XY-PC</dc:creator>
  <cp:lastModifiedBy>Czyrenne C. Malonzo</cp:lastModifiedBy>
  <cp:revision>80</cp:revision>
  <dcterms:modified xsi:type="dcterms:W3CDTF">2025-01-16T15:20:48Z</dcterms:modified>
</cp:coreProperties>
</file>