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22" r:id="rId3"/>
    <p:sldId id="315" r:id="rId4"/>
    <p:sldId id="324" r:id="rId5"/>
    <p:sldId id="326" r:id="rId6"/>
    <p:sldId id="327" r:id="rId7"/>
    <p:sldId id="325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4a"/><Relationship Id="rId7" Type="http://schemas.openxmlformats.org/officeDocument/2006/relationships/image" Target="../media/image9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media" Target="../media/media5.m4a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svg"/><Relationship Id="rId4" Type="http://schemas.openxmlformats.org/officeDocument/2006/relationships/audio" Target="../media/media5.m4a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Greeting and Introductions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name?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Name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004060" y="3536911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ឈ្មោះ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Premium Vector | Little kid holding name tag and feel hap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6742" r="18574" b="19936"/>
          <a:stretch/>
        </p:blipFill>
        <p:spPr bwMode="auto">
          <a:xfrm>
            <a:off x="4742815" y="587822"/>
            <a:ext cx="3143885" cy="37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80A44D-2ADA-591D-0C8C-A3B20C8CB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343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8450" y="1021741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F04338"/>
                </a:solidFill>
                <a:latin typeface="Merriweather Bold"/>
              </a:rPr>
              <a:t>My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9297" y="3187628"/>
            <a:ext cx="3009900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F04338"/>
                </a:solidFill>
                <a:cs typeface="Khmer S1"/>
              </a:rPr>
              <a:t>របស់ខ្ញុំ</a:t>
            </a:r>
            <a:endParaRPr lang="en-US" sz="5400" dirty="0">
              <a:solidFill>
                <a:srgbClr val="F04338"/>
              </a:solidFill>
              <a:cs typeface="Khmer S1"/>
            </a:endParaRPr>
          </a:p>
        </p:txBody>
      </p:sp>
      <p:pic>
        <p:nvPicPr>
          <p:cNvPr id="3076" name="Picture 4" descr="Finger Man Me Point Stock Illustrations – 17 Finger Man Me Point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9" y="561980"/>
            <a:ext cx="3105245" cy="31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E739C-B920-1D55-5F26-5D444B808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602" y="168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is your name?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តើអ្នកឈ្មោះអ្វី?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B96D18-CAA3-3E0C-3C2F-9027FC8BF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71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958340" y="1323060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My name is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Seyha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2958340" y="3022635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ខ្ញុំឈ្មោះ 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សីហា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026" name="Picture 2" descr="Black haired white boy wave hello cartoo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t="12439" r="20544" b="18908"/>
          <a:stretch/>
        </p:blipFill>
        <p:spPr bwMode="auto">
          <a:xfrm>
            <a:off x="554170" y="1323060"/>
            <a:ext cx="1984444" cy="27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636B0D-CA21-78B9-95C5-B288042A1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0230" y="14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name is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56EE93-75F8-CE1C-07DB-37005CC62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643" y="131123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62CACE-77DC-9270-FE2F-6472C6238A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93224" y="274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94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Seyha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37760" y="2489042"/>
            <a:ext cx="28778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581812-4A23-DC85-ECA5-30D9025C8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6001" y="1275716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5978B-AEC0-AE43-42EC-2BF7B52C79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865" y="258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7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104</Words>
  <Application>Microsoft Office PowerPoint</Application>
  <PresentationFormat>On-screen Show (16:9)</PresentationFormat>
  <Paragraphs>34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Comic Sans</vt:lpstr>
      <vt:lpstr>Canva Sans</vt:lpstr>
      <vt:lpstr>Poppins</vt:lpstr>
      <vt:lpstr>Merriweather Bold</vt:lpstr>
      <vt:lpstr>Arial</vt:lpstr>
      <vt:lpstr>More Sugar</vt:lpstr>
      <vt:lpstr>Khmer S1</vt:lpstr>
      <vt:lpstr>Lilita One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86</cp:revision>
  <dcterms:modified xsi:type="dcterms:W3CDTF">2025-01-16T15:12:21Z</dcterms:modified>
</cp:coreProperties>
</file>