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2" r:id="rId3"/>
    <p:sldId id="328" r:id="rId4"/>
    <p:sldId id="329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83" autoAdjust="0"/>
  </p:normalViewPr>
  <p:slideViewPr>
    <p:cSldViewPr snapToGrid="0">
      <p:cViewPr varScale="1">
        <p:scale>
          <a:sx n="82" d="100"/>
          <a:sy n="82" d="100"/>
        </p:scale>
        <p:origin x="90" y="16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4a"/><Relationship Id="rId7" Type="http://schemas.openxmlformats.org/officeDocument/2006/relationships/image" Target="../media/image10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07/relationships/media" Target="../media/media6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svg"/><Relationship Id="rId4" Type="http://schemas.openxmlformats.org/officeDocument/2006/relationships/audio" Target="../media/media6.m4a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Greeting and Introductions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9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18752" y="1606589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Hello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004060" y="3536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សួស្ដី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4" name="Picture 6" descr="Hello Hi GIF - Hello Hi Jump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12" y="788360"/>
            <a:ext cx="2972636" cy="29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EB9ADF-37FD-38F0-1653-D75620CEA8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984" y="2150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38382" y="125091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Fine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សុខសប្បាយ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5122" name="Picture 2" descr="Budding Pop Good GIF - Budding Pop Good Thumbs Up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1734664"/>
            <a:ext cx="2730332" cy="27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BA8A02-EFA0-5D38-FB71-F9C7E95B7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8708" y="185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608002" y="81657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Thank you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3">
                    <a:lumMod val="75000"/>
                  </a:schemeClr>
                </a:solidFill>
                <a:cs typeface="Khmer S1"/>
              </a:rPr>
              <a:t>អរគុណ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Cat Thank You GIFs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4" y="1859280"/>
            <a:ext cx="3547745" cy="29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0237C3-960E-F0D7-A572-DD71C74B2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7692" y="1199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are you 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តើអ្នកសុខសប្បាយទេ?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1028" name="Picture 4" descr="Girl saying hi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108204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197358-323E-4CDE-369D-137F1A8AD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1685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I’m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fine.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Thank you </a:t>
            </a:r>
          </a:p>
        </p:txBody>
      </p:sp>
      <p:pic>
        <p:nvPicPr>
          <p:cNvPr id="4100" name="Picture 4" descr="Man Saying Hi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2267447"/>
            <a:ext cx="2693503" cy="26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សុខសប្បាយទេ 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អរគុណច្រើន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8CE5C7-4D03-19B9-9F3D-DFBC129C1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652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Hello, how are you?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8CA6B4-7304-4A52-6102-E8F0C27CA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4816" y="2762291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7529EE-49C5-14DE-4BBC-F6AF43A302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4713" y="13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831900" cy="632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Hello</a:t>
            </a:r>
            <a:r>
              <a:rPr lang="km-KH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Seyha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how are you?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300865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how are you?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2026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how are you?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1666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I’m fine. Thank you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, how are you?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58F210-D136-F11B-292E-E4131D291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34507" y="1265732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3885BA-5AEB-3C0B-2B65-E2E435F21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8002" y="2743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117</Words>
  <Application>Microsoft Office PowerPoint</Application>
  <PresentationFormat>On-screen Show (16:9)</PresentationFormat>
  <Paragraphs>36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Comic Sans</vt:lpstr>
      <vt:lpstr>Canva Sans</vt:lpstr>
      <vt:lpstr>Poppins</vt:lpstr>
      <vt:lpstr>Merriweather Bold</vt:lpstr>
      <vt:lpstr>Arial</vt:lpstr>
      <vt:lpstr>More Sugar</vt:lpstr>
      <vt:lpstr>Khmer S1</vt:lpstr>
      <vt:lpstr>Lilita One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94</cp:revision>
  <dcterms:modified xsi:type="dcterms:W3CDTF">2025-01-16T15:12:25Z</dcterms:modified>
</cp:coreProperties>
</file>