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282" r:id="rId2"/>
    <p:sldId id="322" r:id="rId3"/>
    <p:sldId id="324" r:id="rId4"/>
    <p:sldId id="326" r:id="rId5"/>
    <p:sldId id="327" r:id="rId6"/>
    <p:sldId id="325" r:id="rId7"/>
    <p:sldId id="283" r:id="rId8"/>
  </p:sldIdLst>
  <p:sldSz cx="9144000" cy="5143500" type="screen16x9"/>
  <p:notesSz cx="6858000" cy="9144000"/>
  <p:embeddedFontLst>
    <p:embeddedFont>
      <p:font typeface="Canva Sans" panose="020B0604020202020204" charset="0"/>
      <p:regular r:id="rId10"/>
    </p:embeddedFont>
    <p:embeddedFont>
      <p:font typeface="Comic Sans" panose="020B0604020202020204" charset="0"/>
      <p:regular r:id="rId11"/>
    </p:embeddedFont>
    <p:embeddedFont>
      <p:font typeface="Khmer S1" panose="020B0604020202020204" charset="0"/>
      <p:regular r:id="rId12"/>
    </p:embeddedFont>
    <p:embeddedFont>
      <p:font typeface="Lilita One" panose="020B0604020202020204" charset="0"/>
      <p:regular r:id="rId13"/>
    </p:embeddedFont>
    <p:embeddedFont>
      <p:font typeface="Merriweather Bold" panose="020B0604020202020204" charset="0"/>
      <p:regular r:id="rId14"/>
    </p:embeddedFont>
    <p:embeddedFont>
      <p:font typeface="More Sugar" panose="020B060402020202020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83" autoAdjust="0"/>
  </p:normalViewPr>
  <p:slideViewPr>
    <p:cSldViewPr snapToGrid="0">
      <p:cViewPr varScale="1">
        <p:scale>
          <a:sx n="82" d="100"/>
          <a:sy n="82" d="100"/>
        </p:scale>
        <p:origin x="90" y="19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image" Target="../media/image8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microsoft.com/office/2007/relationships/media" Target="../media/media4.m4a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svg"/><Relationship Id="rId4" Type="http://schemas.openxmlformats.org/officeDocument/2006/relationships/audio" Target="../media/media4.m4a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Greeting and Introductions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are you?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155606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Years </a:t>
            </a:r>
            <a:r>
              <a:rPr lang="en-US" sz="7200" dirty="0">
                <a:solidFill>
                  <a:srgbClr val="FF0000"/>
                </a:solidFill>
                <a:latin typeface="Merriweather Bold"/>
              </a:rPr>
              <a:t>old</a:t>
            </a:r>
            <a:r>
              <a:rPr lang="en-US" sz="7200" dirty="0">
                <a:solidFill>
                  <a:srgbClr val="0070C0"/>
                </a:solidFill>
                <a:latin typeface="Merriweather Bold"/>
              </a:rPr>
              <a:t>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2004060" y="3536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អាយុ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2" name="Picture 4" descr="Rip Di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76" y="1100948"/>
            <a:ext cx="3615055" cy="27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E1B291-E264-FE40-7599-719E07C8D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31" y="1152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old are you?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តើអ្នកមានអាយុប៉ុន្មាន?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3CA32E-DBD7-A884-49F2-DB77006FA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953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am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12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years old.</a:t>
            </a:r>
          </a:p>
        </p:txBody>
      </p:sp>
      <p:pic>
        <p:nvPicPr>
          <p:cNvPr id="4100" name="Picture 4" descr="Man Saying Hi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267447"/>
            <a:ext cx="2693503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ខ្ញុំមានអាយុ 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១២ 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ឆ្នាំ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E138D-D012-84DC-01B4-FC6ECFF76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652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old are you?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am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 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years old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004ED9-8C23-8E8B-2124-B802FBA4EC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7017" y="283640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4D940-8DA1-D47B-2A70-50E2032547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7267" y="1354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How old are you?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9449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11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years old.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How old are you?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years old.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How old are you?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1666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 am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years old.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How old are you?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5A9C34-7F5D-7FC7-A0E7-4FD6D26557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0897" y="1084632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ED1167-453C-9EB2-C402-D37DDD1F13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191" y="2855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113</Words>
  <Application>Microsoft Office PowerPoint</Application>
  <PresentationFormat>On-screen Show (16:9)</PresentationFormat>
  <Paragraphs>32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Merriweather Bold</vt:lpstr>
      <vt:lpstr>Lilita One</vt:lpstr>
      <vt:lpstr>Comic Sans</vt:lpstr>
      <vt:lpstr>More Sugar</vt:lpstr>
      <vt:lpstr>Poppins</vt:lpstr>
      <vt:lpstr>Khmer S1</vt:lpstr>
      <vt:lpstr>Arial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87</cp:revision>
  <dcterms:modified xsi:type="dcterms:W3CDTF">2025-01-16T15:20:09Z</dcterms:modified>
</cp:coreProperties>
</file>