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1"/>
  </p:notesMasterIdLst>
  <p:sldIdLst>
    <p:sldId id="282" r:id="rId2"/>
    <p:sldId id="322" r:id="rId3"/>
    <p:sldId id="330" r:id="rId4"/>
    <p:sldId id="331" r:id="rId5"/>
    <p:sldId id="324" r:id="rId6"/>
    <p:sldId id="326" r:id="rId7"/>
    <p:sldId id="327" r:id="rId8"/>
    <p:sldId id="325" r:id="rId9"/>
    <p:sldId id="283" r:id="rId10"/>
  </p:sldIdLst>
  <p:sldSz cx="9144000" cy="5143500" type="screen16x9"/>
  <p:notesSz cx="6858000" cy="9144000"/>
  <p:embeddedFontLst>
    <p:embeddedFont>
      <p:font typeface="Canva Sans" panose="020B0604020202020204" charset="0"/>
      <p:regular r:id="rId12"/>
    </p:embeddedFont>
    <p:embeddedFont>
      <p:font typeface="Comic Sans" panose="020B0604020202020204" charset="0"/>
      <p:regular r:id="rId13"/>
    </p:embeddedFont>
    <p:embeddedFont>
      <p:font typeface="Khmer S1" panose="020B0604020202020204" charset="0"/>
      <p:regular r:id="rId14"/>
    </p:embeddedFont>
    <p:embeddedFont>
      <p:font typeface="Lilita One" panose="020B0604020202020204" charset="0"/>
      <p:regular r:id="rId15"/>
    </p:embeddedFont>
    <p:embeddedFont>
      <p:font typeface="Merriweather Bold" panose="020B0604020202020204" charset="0"/>
      <p:regular r:id="rId16"/>
    </p:embeddedFont>
    <p:embeddedFont>
      <p:font typeface="More Sugar" panose="020B0604020202020204" charset="0"/>
      <p:regular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3883" autoAdjust="0"/>
  </p:normalViewPr>
  <p:slideViewPr>
    <p:cSldViewPr snapToGrid="0">
      <p:cViewPr varScale="1">
        <p:scale>
          <a:sx n="85" d="100"/>
          <a:sy n="85" d="100"/>
        </p:scale>
        <p:origin x="90" y="11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image" Target="../media/image9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svg"/><Relationship Id="rId2" Type="http://schemas.openxmlformats.org/officeDocument/2006/relationships/audio" Target="../media/media4.m4a"/><Relationship Id="rId16" Type="http://schemas.openxmlformats.org/officeDocument/2006/relationships/image" Target="../media/image4.png"/><Relationship Id="rId1" Type="http://schemas.microsoft.com/office/2007/relationships/media" Target="../media/media4.m4a"/><Relationship Id="rId6" Type="http://schemas.openxmlformats.org/officeDocument/2006/relationships/audio" Target="../media/media7.m4a"/><Relationship Id="rId11" Type="http://schemas.openxmlformats.org/officeDocument/2006/relationships/image" Target="../media/image11.png"/><Relationship Id="rId5" Type="http://schemas.microsoft.com/office/2007/relationships/media" Target="../media/media7.m4a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audio" Target="../media/media6.m4a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2903220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6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1 Time and activities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2 Telling the time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like to do?</a:t>
            </a:r>
            <a:endParaRPr lang="en-US" sz="1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970955" y="864979"/>
            <a:ext cx="4761565" cy="1376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rgbClr val="0070C0"/>
                </a:solidFill>
                <a:latin typeface="Merriweather Bold"/>
              </a:rPr>
              <a:t>Like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379720" y="2878996"/>
            <a:ext cx="30099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4800" dirty="0">
                <a:solidFill>
                  <a:srgbClr val="0070C0"/>
                </a:solidFill>
                <a:cs typeface="Khmer S1"/>
              </a:rPr>
              <a:t>ចូលចិត្ត</a:t>
            </a:r>
            <a:endParaRPr lang="en-US" sz="48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1028" name="Picture 4" descr="Tung GIF by tungwoo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" y="59299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4AE69C-61A6-DDDF-4879-14A25E062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020" y="1505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0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970955" y="864979"/>
            <a:ext cx="4761565" cy="1376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rgbClr val="0070C0"/>
                </a:solidFill>
                <a:latin typeface="Merriweather Bold"/>
              </a:rPr>
              <a:t>Watch TV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4770120" y="2878996"/>
            <a:ext cx="36195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4800" dirty="0">
                <a:solidFill>
                  <a:srgbClr val="0070C0"/>
                </a:solidFill>
                <a:cs typeface="Khmer S1"/>
              </a:rPr>
              <a:t>មើលទូរទស្សន៍</a:t>
            </a:r>
            <a:endParaRPr lang="en-US" sz="48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5" name="Picture 2" descr="Watching Tv GIFs | GIFDB.c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" y="2047482"/>
            <a:ext cx="4092359" cy="297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1C2A23-9165-AE1C-90A1-2E5CBD169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2134" y="1418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1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970955" y="864979"/>
            <a:ext cx="4761565" cy="1376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rgbClr val="0070C0"/>
                </a:solidFill>
                <a:latin typeface="Merriweather Bold"/>
              </a:rPr>
              <a:t>Play football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4922520" y="2878996"/>
            <a:ext cx="34671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4800" dirty="0">
                <a:solidFill>
                  <a:srgbClr val="0070C0"/>
                </a:solidFill>
                <a:cs typeface="Khmer S1"/>
              </a:rPr>
              <a:t>លេងបាល់ទាត់</a:t>
            </a:r>
            <a:endParaRPr lang="en-US" sz="48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5" name="Picture 2" descr="Mauer GIFs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517395"/>
            <a:ext cx="4401820" cy="247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09447A-62DE-E06F-9203-EE7A18646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1867" y="1451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1612031" y="1328199"/>
            <a:ext cx="4899660" cy="70104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What do you like to do?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3097931" y="2791239"/>
            <a:ext cx="4899660" cy="70104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Arial"/>
                <a:cs typeface="Khmer S1"/>
              </a:rPr>
              <a:t>តើអ្នកចូលចិត្តធ្វើអ្វី?</a:t>
            </a:r>
            <a:endParaRPr lang="en-US" sz="2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ea typeface="Arial"/>
              <a:cs typeface="Khmer S1"/>
            </a:endParaRPr>
          </a:p>
        </p:txBody>
      </p:sp>
      <p:pic>
        <p:nvPicPr>
          <p:cNvPr id="2050" name="Picture 2" descr="Any Questions Gif - Ice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8" y="2616293"/>
            <a:ext cx="2526666" cy="21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6D5F4D-C669-CE79-9401-12EACE90A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223" y="1373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95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2160671" y="1312959"/>
            <a:ext cx="4899660" cy="701040"/>
          </a:xfrm>
          <a:prstGeom prst="foldedCorner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I like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watch</a:t>
            </a:r>
            <a:r>
              <a:rPr lang="en-US" sz="2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ing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 TV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.</a:t>
            </a:r>
          </a:p>
        </p:txBody>
      </p:sp>
      <p:sp>
        <p:nvSpPr>
          <p:cNvPr id="6" name="Folded Corner 5"/>
          <p:cNvSpPr/>
          <p:nvPr/>
        </p:nvSpPr>
        <p:spPr>
          <a:xfrm>
            <a:off x="368935" y="2799954"/>
            <a:ext cx="4899660" cy="701040"/>
          </a:xfrm>
          <a:prstGeom prst="foldedCorner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ខ្ញុំចូលចិត្ត</a:t>
            </a:r>
            <a:r>
              <a:rPr lang="km-KH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មើលទូរទស្សន៍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3074" name="Picture 2" descr="Watching Tv GIFs | GIFDB.c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435" y="2799954"/>
            <a:ext cx="3402965" cy="247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4496AF-CD2F-DD17-4E79-4C6582D41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866" y="1312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28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6642" y="3286854"/>
            <a:ext cx="1287292" cy="1465563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567267" y="1936164"/>
            <a:ext cx="962077" cy="1252245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9" name="Rounded Rectangular Callout 18"/>
          <p:cNvSpPr/>
          <p:nvPr/>
        </p:nvSpPr>
        <p:spPr>
          <a:xfrm>
            <a:off x="1304313" y="1366074"/>
            <a:ext cx="5118673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7"/>
          <p:cNvSpPr txBox="1"/>
          <p:nvPr/>
        </p:nvSpPr>
        <p:spPr>
          <a:xfrm>
            <a:off x="1484144" y="1500685"/>
            <a:ext cx="4938842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you like to do?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2560320" y="2805462"/>
            <a:ext cx="518179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2723950" y="2979077"/>
            <a:ext cx="4812908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I like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watch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ing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TV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</a:p>
        </p:txBody>
      </p:sp>
      <p:sp>
        <p:nvSpPr>
          <p:cNvPr id="9" name="Parallelogram 8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E8287C-383B-F4F3-1F56-4BD5CA088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05744" y="2794045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40B41D-86B8-F1CA-D4C7-5B6C5C8829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798" y="1354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01268" y="2652185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147452" y="1342370"/>
            <a:ext cx="331430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What do you like to do?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7464" y="3029488"/>
            <a:ext cx="321359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I like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watching TV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What do you like to do?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1543" y="4292739"/>
            <a:ext cx="32026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I like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………………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What do you like to do?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71060" y="2232779"/>
            <a:ext cx="330836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I like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……………..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What do you like to do?</a:t>
            </a: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247188" y="123649"/>
            <a:ext cx="8653111" cy="78618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Watching TV, reading, playing football, cooking, eating </a:t>
            </a:r>
            <a:endParaRPr lang="en-US" sz="2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BC3AC2-2FD5-75AC-EE30-AE64886F7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53419" y="1171409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E87AB6-2E23-42BA-0BA1-10A620F150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3457" y="211941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B6978F-1C87-B8F2-05C6-7C9D8CD6BC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5684" y="2491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7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5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136</Words>
  <Application>Microsoft Office PowerPoint</Application>
  <PresentationFormat>On-screen Show (16:9)</PresentationFormat>
  <Paragraphs>33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Merriweather Bold</vt:lpstr>
      <vt:lpstr>Canva Sans</vt:lpstr>
      <vt:lpstr>Comic Sans</vt:lpstr>
      <vt:lpstr>Lilita One</vt:lpstr>
      <vt:lpstr>Arial</vt:lpstr>
      <vt:lpstr>Poppins</vt:lpstr>
      <vt:lpstr>Khmer S1</vt:lpstr>
      <vt:lpstr>More Sugar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89</cp:revision>
  <dcterms:modified xsi:type="dcterms:W3CDTF">2025-01-16T15:37:37Z</dcterms:modified>
</cp:coreProperties>
</file>