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2" r:id="rId3"/>
    <p:sldId id="328" r:id="rId4"/>
    <p:sldId id="330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87" d="100"/>
          <a:sy n="87" d="100"/>
        </p:scale>
        <p:origin x="102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svg"/><Relationship Id="rId2" Type="http://schemas.openxmlformats.org/officeDocument/2006/relationships/audio" Target="../media/media6.m4a"/><Relationship Id="rId16" Type="http://schemas.openxmlformats.org/officeDocument/2006/relationships/image" Target="../media/image4.png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image" Target="../media/image12.png"/><Relationship Id="rId5" Type="http://schemas.microsoft.com/office/2007/relationships/media" Target="../media/media5.m4a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Time at home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do in the morning?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453725" y="1205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morning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937260" y="3536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ពេលព្រឹក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30" name="Picture 6" descr="Good Morning Cartoon Images – Browse 212,418 Stock Photos, Vectors, and  Video |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09" y="800629"/>
            <a:ext cx="46005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7116D9-DDAD-8406-FA82-D3BD19A91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237519" y="620950"/>
            <a:ext cx="5886952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Brush the teeth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228356" y="310493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ដុសធ្មេញ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3076" name="Picture 4" descr="Brushing GIFs - Get the best gif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61" y="841200"/>
            <a:ext cx="3231092" cy="31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953027-7C56-F284-C8B2-E60621E8A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791" y="1969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90877" y="477589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0070C0"/>
                </a:solidFill>
                <a:latin typeface="Merriweather Bold"/>
              </a:rPr>
              <a:t>Wash my face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920066" y="2707385"/>
            <a:ext cx="431662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rgbClr val="0070C0"/>
                </a:solidFill>
                <a:cs typeface="Khmer S1"/>
              </a:rPr>
              <a:t>លុប​មុខ</a:t>
            </a:r>
            <a:r>
              <a:rPr lang="en-US" sz="5400" dirty="0">
                <a:solidFill>
                  <a:srgbClr val="0070C0"/>
                </a:solidFill>
                <a:cs typeface="Khmer S1"/>
              </a:rPr>
              <a:t>(</a:t>
            </a:r>
            <a:r>
              <a:rPr lang="km-KH" sz="5400" dirty="0">
                <a:solidFill>
                  <a:srgbClr val="0070C0"/>
                </a:solidFill>
                <a:cs typeface="Khmer S1"/>
              </a:rPr>
              <a:t>របស់ខ្ញុំ)</a:t>
            </a:r>
            <a:endParaRPr lang="en-US" sz="54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102" name="Picture 6" descr="Cute Girl Sticker by True To Sk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466" y="1406303"/>
            <a:ext cx="3530600" cy="38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E6BBBF-570D-22DF-B7DE-6C5FFF61A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277" y="1002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do you do in the morning?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48733" y="3036570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តើអ្នកធ្វើអ្វីនៅពេលព្រឹក?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F28092-8C4A-1456-7520-2AD918104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5" y="2402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brush my teeth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ដុសធ្មេញ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allelogram 5"/>
          <p:cNvSpPr/>
          <p:nvPr/>
        </p:nvSpPr>
        <p:spPr>
          <a:xfrm>
            <a:off x="595422" y="4407261"/>
            <a:ext cx="7903535" cy="67753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Brush my teeth, clean the house, wash my face, take a shower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EABA26-5861-3316-0920-641055B02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3821" y="139099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0DEB73-13F9-6861-B15C-A0F549B681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229" y="4441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morning?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brush my teeth.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450666" y="2297022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595422" y="4407261"/>
            <a:ext cx="7903535" cy="67753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Brush my teeth, clean the house, wash my face, take a shower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A1B6F7-3B33-D462-3C15-0D196FFB8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5422" y="124609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963CCF-D446-5999-BAD6-2F8CD34741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98543" y="2743025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5F1DF-1784-6028-E06F-63A93211540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0229" y="4441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morning?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319153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brush my teeth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morning?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………………..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morning?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………………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morning?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176305" y="22170"/>
            <a:ext cx="8653111" cy="875550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Brush my teeth, clean the house, wash my face, take a shower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ADE19C-FAB5-B917-9211-565AB4113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1268" y="19736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27BD0A-97DA-6A0D-4146-B06F88F2A5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03236" y="927891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310916-1752-7557-2A51-DC110E198C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6468" y="2802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179</Words>
  <Application>Microsoft Office PowerPoint</Application>
  <PresentationFormat>On-screen Show (16:9)</PresentationFormat>
  <Paragraphs>36</Paragraphs>
  <Slides>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Lilita One</vt:lpstr>
      <vt:lpstr>Arial</vt:lpstr>
      <vt:lpstr>Khmer S1</vt:lpstr>
      <vt:lpstr>Poppins</vt:lpstr>
      <vt:lpstr>Comic Sans</vt:lpstr>
      <vt:lpstr>More Sugar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123</cp:revision>
  <dcterms:modified xsi:type="dcterms:W3CDTF">2025-02-12T15:57:28Z</dcterms:modified>
</cp:coreProperties>
</file>