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28" r:id="rId4"/>
    <p:sldId id="330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8" d="100"/>
          <a:sy n="88" d="100"/>
        </p:scale>
        <p:origin x="10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7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7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Time at home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in the evening?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453725" y="1205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Evening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937260" y="3536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ពេលល្ងាច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32" name="Picture 8" descr="Premium Vector | Evening sea landscape Cartoon background with ocean shore  palm trees and evening sky travel and tourism concept Vecto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07" y="1402253"/>
            <a:ext cx="4043416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A08366-11C3-F473-8EB7-A326C46A0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751" y="785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Have dinner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228356" y="310493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ញ៉ាំបាយល្ងាច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8" name="Picture 6" descr="Premium Vector | Cute little boy eating at the dinner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2" y="1724869"/>
            <a:ext cx="3085433" cy="27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061DFB-431D-DEC1-E4A9-84BCC7C1E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595" y="2075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0877" y="477589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Study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920066" y="2707385"/>
            <a:ext cx="397136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រៀន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104" name="Picture 8" descr="Reading Gif - GIFc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3541" y="1842835"/>
            <a:ext cx="31506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D0836-7003-FFB0-2F10-6B594BF11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4177" y="1013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do you do in the evening?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តើអ្នកធ្វើអ្វីនៅពេលល្ងាច?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60539B-47AD-6DD6-DEE0-3568508CB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5" y="2376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have dinner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ញ៉ាំបាយល្ងាច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6D35B9-5C72-4E7D-7B0A-96357F0DE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444" y="1345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evening?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have dinner.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536858" y="2842589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609059" y="4457469"/>
            <a:ext cx="7536859" cy="547451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Cook food-study-have dinner-do homework-watch TV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F8ED1-238F-A729-9C2E-C207B2BEB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52820" y="274302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28D6F9-8912-1DF9-F190-FE35C92D37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628" y="130076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4BD79-5A57-33AF-1B8E-9CD493EE92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1282" y="4412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evening?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319153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homework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evening?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evening?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do you do in the evening?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1" name="Parallelogram 20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Cook food-study-have dinner-do homework-watch TV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795D7A-1D06-CE0B-88AE-1B72E14E5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3066" y="19736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9CB294-2F48-FAD7-711E-4053BC1B5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6001" y="1297105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ABB1ED-7732-9DB0-61C4-D72DF514F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6830" y="2833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133</Words>
  <Application>Microsoft Office PowerPoint</Application>
  <PresentationFormat>On-screen Show (16:9)</PresentationFormat>
  <Paragraphs>35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Lilita One</vt:lpstr>
      <vt:lpstr>Arial</vt:lpstr>
      <vt:lpstr>Khmer S1</vt:lpstr>
      <vt:lpstr>Poppins</vt:lpstr>
      <vt:lpstr>Comic Sans</vt:lpstr>
      <vt:lpstr>More Sugar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128</cp:revision>
  <dcterms:modified xsi:type="dcterms:W3CDTF">2025-02-12T15:58:17Z</dcterms:modified>
</cp:coreProperties>
</file>