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0"/>
  </p:notesMasterIdLst>
  <p:sldIdLst>
    <p:sldId id="282" r:id="rId2"/>
    <p:sldId id="330" r:id="rId3"/>
    <p:sldId id="328" r:id="rId4"/>
    <p:sldId id="324" r:id="rId5"/>
    <p:sldId id="326" r:id="rId6"/>
    <p:sldId id="327" r:id="rId7"/>
    <p:sldId id="325" r:id="rId8"/>
    <p:sldId id="283" r:id="rId9"/>
  </p:sldIdLst>
  <p:sldSz cx="9144000" cy="5143500" type="screen16x9"/>
  <p:notesSz cx="6858000" cy="9144000"/>
  <p:embeddedFontLst>
    <p:embeddedFont>
      <p:font typeface="Canva Sans" panose="020B0604020202020204" charset="0"/>
      <p:regular r:id="rId11"/>
    </p:embeddedFont>
    <p:embeddedFont>
      <p:font typeface="Comic Sans" panose="020B0604020202020204" charset="0"/>
      <p:regular r:id="rId12"/>
    </p:embeddedFont>
    <p:embeddedFont>
      <p:font typeface="Khmer S1" panose="020B0604020202020204" charset="0"/>
      <p:regular r:id="rId13"/>
    </p:embeddedFont>
    <p:embeddedFont>
      <p:font typeface="Lilita One" panose="020B0604020202020204" charset="0"/>
      <p:regular r:id="rId14"/>
    </p:embeddedFont>
    <p:embeddedFont>
      <p:font typeface="Merriweather Bold" panose="020B0604020202020204" charset="0"/>
      <p:regular r:id="rId15"/>
    </p:embeddedFont>
    <p:embeddedFont>
      <p:font typeface="More Sugar" panose="020B0604020202020204" charset="0"/>
      <p:regular r:id="rId16"/>
    </p:embeddedFont>
    <p:embeddedFont>
      <p:font typeface="Poppins" panose="000005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5977F0-EEF7-4E70-89E2-9D5ACD5FCDF2}">
  <a:tblStyle styleId="{1B5977F0-EEF7-4E70-89E2-9D5ACD5FCD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883" autoAdjust="0"/>
  </p:normalViewPr>
  <p:slideViewPr>
    <p:cSldViewPr snapToGrid="0">
      <p:cViewPr varScale="1">
        <p:scale>
          <a:sx n="89" d="100"/>
          <a:sy n="89" d="100"/>
        </p:scale>
        <p:origin x="108" y="6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bg>
      <p:bgPr>
        <a:solidFill>
          <a:schemeClr val="accent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4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993" name="Google Shape;993;p3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3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95" name="Google Shape;995;p3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3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3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3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3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3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3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3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3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3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3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3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3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3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3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3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3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3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3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3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3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16" name="Google Shape;1016;p3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7" name="Google Shape;1017;p34"/>
          <p:cNvSpPr/>
          <p:nvPr/>
        </p:nvSpPr>
        <p:spPr>
          <a:xfrm>
            <a:off x="8092463" y="3956500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4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1019" name="Google Shape;1019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34"/>
          <p:cNvSpPr/>
          <p:nvPr/>
        </p:nvSpPr>
        <p:spPr>
          <a:xfrm>
            <a:off x="963725" y="55801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sz="34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media" Target="../media/media3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5.m4a"/><Relationship Id="rId5" Type="http://schemas.microsoft.com/office/2007/relationships/media" Target="../media/media5.m4a"/><Relationship Id="rId4" Type="http://schemas.openxmlformats.org/officeDocument/2006/relationships/audio" Target="../media/media3.m4a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microsoft.com/office/2007/relationships/media" Target="../media/media5.m4a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1.svg"/><Relationship Id="rId2" Type="http://schemas.openxmlformats.org/officeDocument/2006/relationships/audio" Target="../media/media3.m4a"/><Relationship Id="rId16" Type="http://schemas.openxmlformats.org/officeDocument/2006/relationships/image" Target="../media/image4.png"/><Relationship Id="rId1" Type="http://schemas.microsoft.com/office/2007/relationships/media" Target="../media/media3.m4a"/><Relationship Id="rId6" Type="http://schemas.openxmlformats.org/officeDocument/2006/relationships/audio" Target="../media/media4.m4a"/><Relationship Id="rId11" Type="http://schemas.openxmlformats.org/officeDocument/2006/relationships/image" Target="../media/image10.png"/><Relationship Id="rId5" Type="http://schemas.microsoft.com/office/2007/relationships/media" Target="../media/media4.m4a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audio" Target="../media/media5.m4a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llo Hi GIF - Hello Hi Cute - Discover &amp; Share GIFs | Hi gif, Hello gif,  Hu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81" y="2903220"/>
            <a:ext cx="1860529" cy="186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938" t="4795" r="5726" b="27844"/>
          <a:stretch/>
        </p:blipFill>
        <p:spPr>
          <a:xfrm flipH="1">
            <a:off x="1221864" y="3284220"/>
            <a:ext cx="1437516" cy="1479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Google Shape;1187;p41"/>
          <p:cNvSpPr txBox="1">
            <a:spLocks/>
          </p:cNvSpPr>
          <p:nvPr/>
        </p:nvSpPr>
        <p:spPr>
          <a:xfrm>
            <a:off x="960120" y="266700"/>
            <a:ext cx="7810500" cy="2834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grade 6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 Time and activities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2 Time at school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do at school?</a:t>
            </a: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77058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1590877" y="477589"/>
            <a:ext cx="6744174" cy="1365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600" dirty="0">
                <a:solidFill>
                  <a:srgbClr val="0070C0"/>
                </a:solidFill>
                <a:latin typeface="Merriweather Bold"/>
              </a:rPr>
              <a:t>Study English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3752658" y="2707385"/>
            <a:ext cx="5223934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4800" dirty="0">
                <a:solidFill>
                  <a:srgbClr val="0070C0"/>
                </a:solidFill>
                <a:cs typeface="Khmer S1"/>
              </a:rPr>
              <a:t>រៀនភាសាអង់គ្លេស</a:t>
            </a:r>
            <a:endParaRPr lang="en-US" sz="48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4104" name="Picture 8" descr="Reading Gif - GIFce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1008" y="2060900"/>
            <a:ext cx="3150658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F1C7769-E4FB-BDE1-C712-59501BC93E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8949" y="9437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1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3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-138283" y="618232"/>
            <a:ext cx="5980283" cy="1366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Merriweather Bold"/>
              </a:rPr>
              <a:t>Read a book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1228356" y="3104936"/>
            <a:ext cx="4070684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chemeClr val="accent4">
                    <a:lumMod val="75000"/>
                  </a:schemeClr>
                </a:solidFill>
                <a:cs typeface="Khmer S1"/>
              </a:rPr>
              <a:t>អានសៀវភៅ</a:t>
            </a:r>
            <a:endParaRPr lang="en-US" sz="6000" dirty="0">
              <a:solidFill>
                <a:schemeClr val="accent4">
                  <a:lumMod val="75000"/>
                </a:schemeClr>
              </a:solidFill>
              <a:cs typeface="Khmer S1"/>
            </a:endParaRPr>
          </a:p>
        </p:txBody>
      </p:sp>
      <p:pic>
        <p:nvPicPr>
          <p:cNvPr id="5" name="Picture 8" descr="Reading Gif - GIFce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140" y="1768907"/>
            <a:ext cx="309666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F510B22-289B-D523-015B-3A25E69F63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8756" y="19842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3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9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448733" y="1624965"/>
            <a:ext cx="5499078" cy="701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What do you do at school?</a:t>
            </a:r>
          </a:p>
        </p:txBody>
      </p:sp>
      <p:sp>
        <p:nvSpPr>
          <p:cNvPr id="11" name="Folded Corner 10"/>
          <p:cNvSpPr/>
          <p:nvPr/>
        </p:nvSpPr>
        <p:spPr>
          <a:xfrm>
            <a:off x="448733" y="3036570"/>
            <a:ext cx="5499078" cy="701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Khmer S1"/>
              </a:rPr>
              <a:t>តើអ្នកធ្វើអ្វីនៅសាលារៀន?</a:t>
            </a:r>
            <a:endParaRPr lang="en-US" sz="2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ea typeface="Arial"/>
              <a:cs typeface="Khmer S1"/>
            </a:endParaRPr>
          </a:p>
        </p:txBody>
      </p:sp>
      <p:pic>
        <p:nvPicPr>
          <p:cNvPr id="6146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02" b="14820"/>
          <a:stretch/>
        </p:blipFill>
        <p:spPr bwMode="auto">
          <a:xfrm flipH="1">
            <a:off x="6361888" y="1190132"/>
            <a:ext cx="1915837" cy="27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2A7806A-595C-70AE-46BD-C6F5831900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8476" y="23266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95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98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2160671" y="1312959"/>
            <a:ext cx="4899660" cy="701040"/>
          </a:xfrm>
          <a:prstGeom prst="foldedCorner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I 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study English</a:t>
            </a: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.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2897204" y="2913158"/>
            <a:ext cx="4899660" cy="701040"/>
          </a:xfrm>
          <a:prstGeom prst="foldedCorner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ខ្ញុំ</a:t>
            </a:r>
            <a:r>
              <a:rPr lang="km-KH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រៀនភាសាអង់គ្លេស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7170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3" t="1460" r="564" b="16278"/>
          <a:stretch/>
        </p:blipFill>
        <p:spPr bwMode="auto">
          <a:xfrm flipH="1">
            <a:off x="510229" y="2166715"/>
            <a:ext cx="2096784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EF2F948-4AC8-97DC-5CF1-BF6B33ABDB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3821" y="14043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28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91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ular Callout 18"/>
          <p:cNvSpPr/>
          <p:nvPr/>
        </p:nvSpPr>
        <p:spPr>
          <a:xfrm>
            <a:off x="1304313" y="1366074"/>
            <a:ext cx="6146353" cy="586767"/>
          </a:xfrm>
          <a:prstGeom prst="wedgeRoundRectCallout">
            <a:avLst>
              <a:gd name="adj1" fmla="val -42666"/>
              <a:gd name="adj2" fmla="val 1178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7"/>
          <p:cNvSpPr txBox="1"/>
          <p:nvPr/>
        </p:nvSpPr>
        <p:spPr>
          <a:xfrm>
            <a:off x="1484143" y="1500685"/>
            <a:ext cx="5966523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do you do at school?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2110261" y="2743025"/>
            <a:ext cx="5181794" cy="586767"/>
          </a:xfrm>
          <a:prstGeom prst="wedgeRoundRectCallout">
            <a:avLst>
              <a:gd name="adj1" fmla="val 44420"/>
              <a:gd name="adj2" fmla="val 11136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10"/>
          <p:cNvSpPr txBox="1"/>
          <p:nvPr/>
        </p:nvSpPr>
        <p:spPr>
          <a:xfrm>
            <a:off x="2723950" y="2979077"/>
            <a:ext cx="4812908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 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study English.</a:t>
            </a:r>
          </a:p>
        </p:txBody>
      </p:sp>
      <p:sp>
        <p:nvSpPr>
          <p:cNvPr id="9" name="Parallelogram 8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Pair work</a:t>
            </a:r>
          </a:p>
        </p:txBody>
      </p:sp>
      <p:pic>
        <p:nvPicPr>
          <p:cNvPr id="5122" name="Picture 2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1" r="48028"/>
          <a:stretch/>
        </p:blipFill>
        <p:spPr bwMode="auto">
          <a:xfrm>
            <a:off x="0" y="2002308"/>
            <a:ext cx="1673225" cy="195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8" t="40529"/>
          <a:stretch/>
        </p:blipFill>
        <p:spPr bwMode="auto">
          <a:xfrm>
            <a:off x="7622467" y="3303333"/>
            <a:ext cx="1429493" cy="19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arallelogram 9"/>
          <p:cNvSpPr/>
          <p:nvPr/>
        </p:nvSpPr>
        <p:spPr>
          <a:xfrm>
            <a:off x="430306" y="4557888"/>
            <a:ext cx="7020360" cy="424193"/>
          </a:xfrm>
          <a:prstGeom prst="parallelogram">
            <a:avLst>
              <a:gd name="adj" fmla="val 3263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Read a book-play football-play sport-study Khmer</a:t>
            </a:r>
            <a:endParaRPr lang="en-US" sz="20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4EB2345-3A0B-21E6-524E-499E453F3A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27258" y="2748237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8497BD0-5865-25BC-97B0-D3463DC7437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4628" y="1359641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8968BF0-9A30-4DB0-C5AC-9E74BBA4AA8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1383" y="43724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13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1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98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87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52591" y="1983062"/>
            <a:ext cx="1074876" cy="1177135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" name="Freeform 3"/>
          <p:cNvSpPr/>
          <p:nvPr/>
        </p:nvSpPr>
        <p:spPr>
          <a:xfrm>
            <a:off x="2529444" y="4019643"/>
            <a:ext cx="760954" cy="1012621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4" name="Freeform 4"/>
          <p:cNvSpPr/>
          <p:nvPr/>
        </p:nvSpPr>
        <p:spPr>
          <a:xfrm>
            <a:off x="501268" y="2652185"/>
            <a:ext cx="975478" cy="1062356"/>
          </a:xfrm>
          <a:custGeom>
            <a:avLst/>
            <a:gdLst/>
            <a:ahLst/>
            <a:cxnLst/>
            <a:rect l="l" t="t" r="r" b="b"/>
            <a:pathLst>
              <a:path w="1950955" h="2124712">
                <a:moveTo>
                  <a:pt x="0" y="0"/>
                </a:moveTo>
                <a:lnTo>
                  <a:pt x="1950955" y="0"/>
                </a:lnTo>
                <a:lnTo>
                  <a:pt x="1950955" y="2124712"/>
                </a:lnTo>
                <a:lnTo>
                  <a:pt x="0" y="212471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b="-44982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5" name="Freeform 5"/>
          <p:cNvSpPr/>
          <p:nvPr/>
        </p:nvSpPr>
        <p:spPr>
          <a:xfrm>
            <a:off x="2195099" y="938836"/>
            <a:ext cx="850370" cy="1044227"/>
          </a:xfrm>
          <a:custGeom>
            <a:avLst/>
            <a:gdLst/>
            <a:ahLst/>
            <a:cxnLst/>
            <a:rect l="l" t="t" r="r" b="b"/>
            <a:pathLst>
              <a:path w="1700740" h="2088453">
                <a:moveTo>
                  <a:pt x="0" y="0"/>
                </a:moveTo>
                <a:lnTo>
                  <a:pt x="1700740" y="0"/>
                </a:lnTo>
                <a:lnTo>
                  <a:pt x="1700740" y="2088453"/>
                </a:lnTo>
                <a:lnTo>
                  <a:pt x="0" y="208845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b="-4030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6" name="Freeform 6"/>
          <p:cNvSpPr/>
          <p:nvPr/>
        </p:nvSpPr>
        <p:spPr>
          <a:xfrm rot="-2305114" flipH="1">
            <a:off x="7017548" y="3632738"/>
            <a:ext cx="1662484" cy="889429"/>
          </a:xfrm>
          <a:custGeom>
            <a:avLst/>
            <a:gdLst/>
            <a:ahLst/>
            <a:cxnLst/>
            <a:rect l="l" t="t" r="r" b="b"/>
            <a:pathLst>
              <a:path w="3324967" h="1778857">
                <a:moveTo>
                  <a:pt x="3324967" y="0"/>
                </a:moveTo>
                <a:lnTo>
                  <a:pt x="0" y="0"/>
                </a:lnTo>
                <a:lnTo>
                  <a:pt x="0" y="1778857"/>
                </a:lnTo>
                <a:lnTo>
                  <a:pt x="3324967" y="1778857"/>
                </a:lnTo>
                <a:lnTo>
                  <a:pt x="332496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7" name="TextBox 7"/>
          <p:cNvSpPr txBox="1"/>
          <p:nvPr/>
        </p:nvSpPr>
        <p:spPr>
          <a:xfrm>
            <a:off x="3147452" y="1342370"/>
            <a:ext cx="4023815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do you do at school?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57464" y="3029488"/>
            <a:ext cx="3191538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 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study English</a:t>
            </a: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  <a:endParaRPr lang="en-US" sz="2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do you do at school?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31543" y="4292739"/>
            <a:ext cx="3756053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…………..</a:t>
            </a: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do you do at school?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649002" y="2489042"/>
            <a:ext cx="333042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 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………….</a:t>
            </a: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do you do at school?</a:t>
            </a:r>
          </a:p>
        </p:txBody>
      </p:sp>
      <p:sp>
        <p:nvSpPr>
          <p:cNvPr id="11" name="Freeform 11"/>
          <p:cNvSpPr/>
          <p:nvPr/>
        </p:nvSpPr>
        <p:spPr>
          <a:xfrm rot="2593753" flipH="1">
            <a:off x="401509" y="4134927"/>
            <a:ext cx="1642314" cy="878638"/>
          </a:xfrm>
          <a:custGeom>
            <a:avLst/>
            <a:gdLst/>
            <a:ahLst/>
            <a:cxnLst/>
            <a:rect l="l" t="t" r="r" b="b"/>
            <a:pathLst>
              <a:path w="3284627" h="1757275">
                <a:moveTo>
                  <a:pt x="3284626" y="0"/>
                </a:moveTo>
                <a:lnTo>
                  <a:pt x="0" y="0"/>
                </a:lnTo>
                <a:lnTo>
                  <a:pt x="0" y="1757275"/>
                </a:lnTo>
                <a:lnTo>
                  <a:pt x="3284626" y="1757275"/>
                </a:lnTo>
                <a:lnTo>
                  <a:pt x="3284626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2" name="Freeform 12"/>
          <p:cNvSpPr/>
          <p:nvPr/>
        </p:nvSpPr>
        <p:spPr>
          <a:xfrm rot="9409242" flipH="1">
            <a:off x="593134" y="1500057"/>
            <a:ext cx="1414850" cy="756945"/>
          </a:xfrm>
          <a:custGeom>
            <a:avLst/>
            <a:gdLst/>
            <a:ahLst/>
            <a:cxnLst/>
            <a:rect l="l" t="t" r="r" b="b"/>
            <a:pathLst>
              <a:path w="2829700" h="1513889">
                <a:moveTo>
                  <a:pt x="2829699" y="0"/>
                </a:moveTo>
                <a:lnTo>
                  <a:pt x="0" y="0"/>
                </a:lnTo>
                <a:lnTo>
                  <a:pt x="0" y="1513890"/>
                </a:lnTo>
                <a:lnTo>
                  <a:pt x="2829699" y="1513890"/>
                </a:lnTo>
                <a:lnTo>
                  <a:pt x="2829699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ja-JP" altLang="en-US" sz="700"/>
          </a:p>
        </p:txBody>
      </p:sp>
      <p:sp>
        <p:nvSpPr>
          <p:cNvPr id="13" name="Freeform 13"/>
          <p:cNvSpPr/>
          <p:nvPr/>
        </p:nvSpPr>
        <p:spPr>
          <a:xfrm rot="3061798" flipV="1">
            <a:off x="7201200" y="1243765"/>
            <a:ext cx="1334406" cy="713907"/>
          </a:xfrm>
          <a:custGeom>
            <a:avLst/>
            <a:gdLst/>
            <a:ahLst/>
            <a:cxnLst/>
            <a:rect l="l" t="t" r="r" b="b"/>
            <a:pathLst>
              <a:path w="2668811" h="1427814">
                <a:moveTo>
                  <a:pt x="0" y="1427814"/>
                </a:moveTo>
                <a:lnTo>
                  <a:pt x="2668812" y="1427814"/>
                </a:lnTo>
                <a:lnTo>
                  <a:pt x="2668812" y="0"/>
                </a:lnTo>
                <a:lnTo>
                  <a:pt x="0" y="0"/>
                </a:lnTo>
                <a:lnTo>
                  <a:pt x="0" y="1427814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4" name="TextBox 14"/>
          <p:cNvSpPr txBox="1"/>
          <p:nvPr/>
        </p:nvSpPr>
        <p:spPr>
          <a:xfrm>
            <a:off x="1770801" y="971362"/>
            <a:ext cx="11489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3457" y="3681203"/>
            <a:ext cx="118534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63019" y="4791861"/>
            <a:ext cx="12528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848790" y="2922292"/>
            <a:ext cx="13063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4</a:t>
            </a:r>
          </a:p>
        </p:txBody>
      </p:sp>
      <p:sp>
        <p:nvSpPr>
          <p:cNvPr id="20" name="Parallelogram 19"/>
          <p:cNvSpPr/>
          <p:nvPr/>
        </p:nvSpPr>
        <p:spPr>
          <a:xfrm>
            <a:off x="247188" y="123649"/>
            <a:ext cx="8653111" cy="786185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Group work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/>
            <a:r>
              <a:rPr lang="en-US" sz="2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Read a book-play football-play sport-study Khmer</a:t>
            </a:r>
            <a:endParaRPr lang="en-US" sz="22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</p:txBody>
      </p:sp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866EA20-61C0-70AF-F8EC-EB26B80EA7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352830" y="1230102"/>
            <a:ext cx="609600" cy="6096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51697B-5E9D-52EE-CF57-AF120F752B8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84628" y="211941"/>
            <a:ext cx="609600" cy="6096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3F1EFB2-207E-CDD2-8FF5-E92763E6B90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94568" y="27680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07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3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71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15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6600" y="340735"/>
            <a:ext cx="5143500" cy="4114800"/>
          </a:xfrm>
          <a:prstGeom prst="rect">
            <a:avLst/>
          </a:prstGeom>
        </p:spPr>
      </p:pic>
      <p:pic>
        <p:nvPicPr>
          <p:cNvPr id="3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55" y="834055"/>
            <a:ext cx="3128159" cy="31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250" y="4237403"/>
            <a:ext cx="5143500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 dirty="0">
                <a:solidFill>
                  <a:srgbClr val="4E748F"/>
                </a:solidFill>
                <a:latin typeface="More Sugar"/>
              </a:rPr>
              <a:t>By Hun </a:t>
            </a:r>
            <a:r>
              <a:rPr lang="en-US" sz="1250" dirty="0" err="1">
                <a:solidFill>
                  <a:srgbClr val="4E748F"/>
                </a:solidFill>
                <a:latin typeface="More Sugar"/>
              </a:rPr>
              <a:t>chanseyha</a:t>
            </a:r>
            <a:endParaRPr lang="en-US" sz="1250" dirty="0">
              <a:solidFill>
                <a:srgbClr val="4E748F"/>
              </a:solidFill>
              <a:latin typeface="More Sugar"/>
            </a:endParaRPr>
          </a:p>
        </p:txBody>
      </p:sp>
    </p:spTree>
    <p:extLst>
      <p:ext uri="{BB962C8B-B14F-4D97-AF65-F5344CB8AC3E}">
        <p14:creationId xmlns:p14="http://schemas.microsoft.com/office/powerpoint/2010/main" val="211593451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259bc7a-ff0c-4140-aee5-da20f8bd5bf2}" enabled="1" method="Privileged" siteId="{c7e8b5ac-96c6-4123-a65a-793543aced4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2928</TotalTime>
  <Words>129</Words>
  <Application>Microsoft Office PowerPoint</Application>
  <PresentationFormat>On-screen Show (16:9)</PresentationFormat>
  <Paragraphs>34</Paragraphs>
  <Slides>8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Merriweather Bold</vt:lpstr>
      <vt:lpstr>Lilita One</vt:lpstr>
      <vt:lpstr>Arial</vt:lpstr>
      <vt:lpstr>Khmer S1</vt:lpstr>
      <vt:lpstr>Poppins</vt:lpstr>
      <vt:lpstr>Comic Sans</vt:lpstr>
      <vt:lpstr>More Sugar</vt:lpstr>
      <vt:lpstr>Canva Sans</vt:lpstr>
      <vt:lpstr>Language Arts Development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DEVELOPMENT FOR PRE-K</dc:title>
  <dc:creator>XY-PC</dc:creator>
  <cp:lastModifiedBy>Czyrenne C. Malonzo</cp:lastModifiedBy>
  <cp:revision>139</cp:revision>
  <dcterms:modified xsi:type="dcterms:W3CDTF">2025-02-12T15:58:26Z</dcterms:modified>
</cp:coreProperties>
</file>