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82" r:id="rId2"/>
    <p:sldId id="331" r:id="rId3"/>
    <p:sldId id="330" r:id="rId4"/>
    <p:sldId id="332" r:id="rId5"/>
    <p:sldId id="334" r:id="rId6"/>
    <p:sldId id="333" r:id="rId7"/>
    <p:sldId id="335" r:id="rId8"/>
    <p:sldId id="336" r:id="rId9"/>
    <p:sldId id="324" r:id="rId10"/>
    <p:sldId id="326" r:id="rId11"/>
    <p:sldId id="327" r:id="rId12"/>
    <p:sldId id="325" r:id="rId13"/>
    <p:sldId id="283" r:id="rId14"/>
  </p:sldIdLst>
  <p:sldSz cx="9144000" cy="5143500" type="screen16x9"/>
  <p:notesSz cx="6858000" cy="9144000"/>
  <p:embeddedFontLst>
    <p:embeddedFont>
      <p:font typeface="AKbalthom Korea" panose="020B0604020202020204" charset="0"/>
      <p:regular r:id="rId16"/>
    </p:embeddedFont>
    <p:embeddedFont>
      <p:font typeface="Canva Sans" panose="020B0604020202020204" charset="0"/>
      <p:regular r:id="rId17"/>
    </p:embeddedFont>
    <p:embeddedFont>
      <p:font typeface="Comic Sans" panose="020B0604020202020204" charset="0"/>
      <p:regular r:id="rId18"/>
    </p:embeddedFont>
    <p:embeddedFont>
      <p:font typeface="Lilita One" panose="020B0604020202020204" charset="0"/>
      <p:regular r:id="rId19"/>
    </p:embeddedFont>
    <p:embeddedFont>
      <p:font typeface="More Sugar" panose="020B0604020202020204" charset="0"/>
      <p:regular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19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88" d="100"/>
          <a:sy n="88" d="100"/>
        </p:scale>
        <p:origin x="10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9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media" Target="../media/media9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svg"/><Relationship Id="rId2" Type="http://schemas.openxmlformats.org/officeDocument/2006/relationships/audio" Target="../media/media8.m4a"/><Relationship Id="rId16" Type="http://schemas.openxmlformats.org/officeDocument/2006/relationships/image" Target="../media/image4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16.png"/><Relationship Id="rId5" Type="http://schemas.microsoft.com/office/2007/relationships/media" Target="../media/media10.m4a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audio" Target="../media/media9.m4a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 The date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The days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day is today?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Today is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Monday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897204" y="2913158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ថ្ងៃនេះជា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ថ្ងៃចន្ទ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0773F7-7F5E-A57C-6DCC-E9DB467F6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0714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day is today?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Today is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Monday.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A07F59-2FA7-FF02-4191-049395AC1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4143" y="1343241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090076-1C7E-C5C0-D8B0-29CE1A57F1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4291" y="274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247188" y="2629367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720367" y="1079849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day is today?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530" y="3033078"/>
            <a:ext cx="319153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Today is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Monday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day is today?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Today is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………..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day is today?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59603" y="2343946"/>
            <a:ext cx="333042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Today is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………..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day is today?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10401589" flipH="1">
            <a:off x="925837" y="146302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061798" flipV="1">
            <a:off x="7201200" y="1243765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2279595" y="1383763"/>
            <a:ext cx="44077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</a:p>
          <a:p>
            <a:pPr algn="ctr"/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Monday, Tuesday, Wednesday, Thursday, Friday, Saturday, Sunday  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92218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  </a:t>
            </a:r>
          </a:p>
          <a:p>
            <a:pPr algn="ctr"/>
            <a:endParaRPr lang="en-US" sz="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/>
            <a:r>
              <a:rPr lang="en-US" sz="17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Monday, Tuesday, Wednesday, Thursday, Friday, Saturday, Sunday  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DF6178-B443-B221-3DE0-714F8F6E46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69997" y="1008346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FC460-F0FF-C336-4730-94028D00D3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327" y="2536842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2B11C2-5622-F699-3B42-DA676864BC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2724" y="144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9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2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920066" y="3789816"/>
            <a:ext cx="5223934" cy="1738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អាទិត្យ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Kbalthom Korea" panose="02000000000000000000" pitchFamily="2" charset="0"/>
              <a:cs typeface="Khmer S1"/>
            </a:endParaRPr>
          </a:p>
          <a:p>
            <a:pPr algn="ctr">
              <a:lnSpc>
                <a:spcPts val="6100"/>
              </a:lnSpc>
              <a:spcBef>
                <a:spcPct val="0"/>
              </a:spcBef>
            </a:pP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9999"/>
              </a:solidFill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3076" name="Picture 4" descr="Happy Sunday Day Sticker by Isabella &lt;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2" y="9065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82C462-2D52-7C10-5585-E96693E0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021" y="906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202560" y="2632064"/>
            <a:ext cx="5223934" cy="956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88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88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ចន្ទ</a:t>
            </a:r>
            <a:endParaRPr lang="en-US" sz="8800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1032" name="Picture 8" descr="Monday Hello Stick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6" y="393463"/>
            <a:ext cx="4530885" cy="480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38A741-A7C8-5A85-3C21-7F5449A5A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226" y="776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295451" y="2303124"/>
            <a:ext cx="5223934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អង្គារ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4098" name="Picture 2" descr="Day Tuesday Stick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2" y="5715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BD41D8-8464-8C3A-C1E1-0F345D5D72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9244" y="3508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920066" y="1744486"/>
            <a:ext cx="5223934" cy="925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8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8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6DB195"/>
                </a:solidFill>
                <a:latin typeface="AKbalthom Korea" panose="02000000000000000000" pitchFamily="2" charset="0"/>
                <a:cs typeface="Khmer S1"/>
              </a:rPr>
              <a:t>ពុធ</a:t>
            </a:r>
            <a:endParaRPr lang="en-US" sz="88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6DB195"/>
              </a:solidFill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5122" name="Picture 2" descr="Happy Day Stick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6" y="501149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753182-4FE2-943D-80A3-9A91BAEF4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0" y="3508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492739" y="3682345"/>
            <a:ext cx="5223934" cy="84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600" b="1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6600" b="1" dirty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Kbalthom Korea" panose="02000000000000000000" pitchFamily="2" charset="0"/>
                <a:cs typeface="Khmer S1"/>
              </a:rPr>
              <a:t>ព្រហស្បតិ៍</a:t>
            </a:r>
            <a:endParaRPr lang="en-US" sz="6600" b="1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6146" name="Picture 2" descr="Day Text Stick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9" y="221382"/>
            <a:ext cx="5681367" cy="24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00B574-E8D9-6141-7D64-567EAA8AD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5343" y="982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0" y="2184299"/>
            <a:ext cx="5223934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សុក្រ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2052" name="Picture 4" descr="Friday Gif - Ice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86" y="369651"/>
            <a:ext cx="3921868" cy="39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09F711-CEBE-B7AB-C0CD-465420D26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3758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189039" y="2609775"/>
            <a:ext cx="5223934" cy="89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Kbalthom Korea" panose="02000000000000000000" pitchFamily="2" charset="0"/>
                <a:cs typeface="Khmer S1"/>
              </a:rPr>
              <a:t>ថ្ងៃ</a:t>
            </a:r>
            <a:r>
              <a:rPr lang="km-KH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AKbalthom Korea" panose="02000000000000000000" pitchFamily="2" charset="0"/>
                <a:cs typeface="Khmer S1"/>
              </a:rPr>
              <a:t>សៅរ៍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Kbalthom Korea" panose="02000000000000000000" pitchFamily="2" charset="0"/>
              <a:cs typeface="Khmer S1"/>
            </a:endParaRPr>
          </a:p>
        </p:txBody>
      </p:sp>
      <p:pic>
        <p:nvPicPr>
          <p:cNvPr id="7172" name="Picture 4" descr="Saturday Sticker by FabulousPlan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0" y="105091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3AFEFA-1748-F17A-E30F-309F24A0F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178" y="3787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448733" y="1624965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day is it today?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448733" y="3036570"/>
            <a:ext cx="5499078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តើថ្ងៃនេះជាថ្ងៃអ្វី?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361888" y="1190132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84CD73-92EB-FFCC-7FCD-4F7A1C82C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8476" y="1670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136</Words>
  <Application>Microsoft Office PowerPoint</Application>
  <PresentationFormat>On-screen Show (16:9)</PresentationFormat>
  <Paragraphs>39</Paragraphs>
  <Slides>13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More Sugar</vt:lpstr>
      <vt:lpstr>Poppins</vt:lpstr>
      <vt:lpstr>Comic Sans</vt:lpstr>
      <vt:lpstr>AKbalthom Korea</vt:lpstr>
      <vt:lpstr>Canva Sans</vt:lpstr>
      <vt:lpstr>Lilita One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147</cp:revision>
  <dcterms:modified xsi:type="dcterms:W3CDTF">2025-02-12T16:24:44Z</dcterms:modified>
</cp:coreProperties>
</file>