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82" r:id="rId2"/>
    <p:sldId id="330" r:id="rId3"/>
    <p:sldId id="331" r:id="rId4"/>
    <p:sldId id="337" r:id="rId5"/>
    <p:sldId id="338" r:id="rId6"/>
    <p:sldId id="339" r:id="rId7"/>
    <p:sldId id="340" r:id="rId8"/>
    <p:sldId id="342" r:id="rId9"/>
    <p:sldId id="341" r:id="rId10"/>
    <p:sldId id="332" r:id="rId11"/>
    <p:sldId id="334" r:id="rId12"/>
    <p:sldId id="333" r:id="rId13"/>
    <p:sldId id="336" r:id="rId14"/>
    <p:sldId id="324" r:id="rId15"/>
    <p:sldId id="326" r:id="rId16"/>
    <p:sldId id="327" r:id="rId17"/>
    <p:sldId id="325" r:id="rId18"/>
    <p:sldId id="283" r:id="rId19"/>
  </p:sldIdLst>
  <p:sldSz cx="9144000" cy="5143500" type="screen16x9"/>
  <p:notesSz cx="6858000" cy="9144000"/>
  <p:embeddedFontLst>
    <p:embeddedFont>
      <p:font typeface="Canva Sans" panose="020B0604020202020204" charset="0"/>
      <p:regular r:id="rId21"/>
    </p:embeddedFont>
    <p:embeddedFont>
      <p:font typeface="Comic Sans" panose="020B0604020202020204" charset="0"/>
      <p:regular r:id="rId22"/>
    </p:embeddedFont>
    <p:embeddedFont>
      <p:font typeface="Khmer S1" panose="020B0604020202020204" charset="0"/>
      <p:regular r:id="rId23"/>
    </p:embeddedFont>
    <p:embeddedFont>
      <p:font typeface="Lilita One" panose="020B0604020202020204" charset="0"/>
      <p:regular r:id="rId24"/>
    </p:embeddedFont>
    <p:embeddedFont>
      <p:font typeface="More Sugar" panose="020B0604020202020204" charset="0"/>
      <p:regular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883" autoAdjust="0"/>
  </p:normalViewPr>
  <p:slideViewPr>
    <p:cSldViewPr snapToGrid="0">
      <p:cViewPr varScale="1">
        <p:scale>
          <a:sx n="88" d="100"/>
          <a:sy n="88" d="100"/>
        </p:scale>
        <p:origin x="102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4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4" Type="http://schemas.openxmlformats.org/officeDocument/2006/relationships/audio" Target="../media/media14.m4a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14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svg"/><Relationship Id="rId2" Type="http://schemas.openxmlformats.org/officeDocument/2006/relationships/audio" Target="../media/media13.m4a"/><Relationship Id="rId16" Type="http://schemas.openxmlformats.org/officeDocument/2006/relationships/image" Target="../media/image4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21.png"/><Relationship Id="rId5" Type="http://schemas.microsoft.com/office/2007/relationships/media" Target="../media/media15.m4a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audio" Target="../media/media14.m4a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6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 The date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 The Months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month is it now?</a:t>
            </a:r>
            <a:endParaRPr lang="en-US" sz="1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438458" y="2453335"/>
            <a:ext cx="5223934" cy="86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កញ្ញា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9218" name="Picture 2" descr="Hello September Sticker by Pickwood Magaz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3692"/>
            <a:ext cx="5414769" cy="27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FF9E30-A2DA-69FB-4E07-86F2A2C84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33" y="1048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198044" y="2478173"/>
            <a:ext cx="5223934" cy="86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តុលា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44" name="Picture 4" descr="October Ma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960745"/>
            <a:ext cx="45720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62A8CF-404E-A2E6-C069-1E658DD94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534" y="1228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272471" y="2486649"/>
            <a:ext cx="5223934" cy="86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វិច្ឆិកា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1266" name="Picture 2" descr="Autumn November Sticker by Sara Mae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060"/>
            <a:ext cx="5096054" cy="19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88769E-BCB1-D2B1-C032-FEA366CC0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89" y="1006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3920066" y="2435070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80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8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ធ្នូ</a:t>
            </a:r>
            <a:endParaRPr lang="en-US" sz="8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2290" name="Picture 2" descr="December September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7" y="1143148"/>
            <a:ext cx="4983858" cy="34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6FC36E-747F-AF88-7CEF-B94063C8A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838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448733" y="1624965"/>
            <a:ext cx="5499078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month is it now?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448733" y="3036570"/>
            <a:ext cx="5499078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Khmer S1"/>
              </a:rPr>
              <a:t>តើខែនេះជាខែអ្វី?</a:t>
            </a:r>
            <a:endParaRPr lang="en-US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361888" y="1190132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87510E-0E2B-8F63-80FD-8A29A07F4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76" y="237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71" y="1312959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It is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July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897204" y="2913158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វាជា</a:t>
            </a:r>
            <a:r>
              <a:rPr lang="km-KH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ខែកក្កដា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FE50B2-CA42-5593-84B9-C80D0FE77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90" y="1358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3" y="1366074"/>
            <a:ext cx="6146353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484143" y="1500685"/>
            <a:ext cx="5966523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month is it now?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110261" y="2743025"/>
            <a:ext cx="518179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723950" y="2979077"/>
            <a:ext cx="4812908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It is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July.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>
            <a:off x="785906" y="4329569"/>
            <a:ext cx="6274113" cy="608854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January February March  April  May  June  July  August  September  October  November  December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2799C0-3CA3-6390-701C-9830D5FD4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4143" y="131990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83D7C-C623-2915-6025-672033BD2D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6633" y="2693733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37BE10-7CD8-89D5-5A34-672E0B0FF7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00" y="432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01268" y="2652185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147452" y="1342370"/>
            <a:ext cx="402381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month is it now?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464" y="3029488"/>
            <a:ext cx="31915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It is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July</a:t>
            </a:r>
            <a:r>
              <a:rPr lang="en-US" sz="2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month is it now?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1543" y="4292739"/>
            <a:ext cx="375605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It is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month is it now?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49002" y="2489042"/>
            <a:ext cx="33304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It is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month is it now?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061798" flipV="1">
            <a:off x="7201200" y="1243765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176305" y="22170"/>
            <a:ext cx="8653111" cy="875550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  </a:t>
            </a:r>
            <a:endParaRPr lang="en-US" sz="8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1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January February March  April  May  June  July  August  September  October  November  December 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157AAD-310D-56DB-C783-DC1572F8F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559" y="1178516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731F5E-C5B4-7B1E-8F80-DA619F7AAA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533" y="2727664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B45467-42C1-D164-AE5A-7E957FC54C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1333" y="155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5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3920066" y="2707384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មករា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6" name="Picture 2" descr="Month Januar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2" y="8301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A5DFF-B321-2E14-EDB5-B4BE7AF77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56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188702" y="2170779"/>
            <a:ext cx="5223934" cy="86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កុម្ភៈ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2050" name="Picture 2" descr="February Months Sticker by megan lockh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7" y="461639"/>
            <a:ext cx="4235812" cy="42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53701C-9FDE-389D-42BB-7A8B5A35E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355" y="1104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311458" y="2707384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មីនា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March Month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469134"/>
            <a:ext cx="4572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37BB82-26CD-CCEC-1A77-DBE877D20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22" y="98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133658" y="2707384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80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8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មេសា</a:t>
            </a:r>
            <a:endParaRPr lang="en-US" sz="8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April Showers Flowers Sticker by Amazon Phot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535808"/>
            <a:ext cx="45720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704981-795D-CCEF-545C-81A447168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22" y="935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184458" y="2707384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80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8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ឧសភា</a:t>
            </a:r>
            <a:endParaRPr lang="en-US" sz="8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5124" name="Picture 4" descr="typography may Sticker by Equal Parts Studi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929855"/>
            <a:ext cx="4441825" cy="35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750B3-F10D-BB6B-BBCD-1C4567692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2223" y="10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260658" y="2681985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80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8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មិថុនា</a:t>
            </a:r>
            <a:endParaRPr lang="en-US" sz="8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6146" name="Picture 2" descr="Summer June Sticker by Amazon Phot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55800"/>
            <a:ext cx="4152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5A7DCA-716C-79EE-608F-E4F1B5A49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511" y="128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3752658" y="2707385"/>
            <a:ext cx="5223934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80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8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កក្កដា</a:t>
            </a:r>
            <a:endParaRPr lang="en-US" sz="8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7170" name="Picture 2" descr="July Month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715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BDD483-B9AA-F6A1-72B7-CCCEAD0FD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533" y="1250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159058" y="2707384"/>
            <a:ext cx="5223934" cy="86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7200" dirty="0">
                <a:solidFill>
                  <a:srgbClr val="0070C0"/>
                </a:solidFill>
                <a:cs typeface="Khmer S1"/>
              </a:rPr>
              <a:t>ខែ</a:t>
            </a:r>
            <a:r>
              <a:rPr lang="km-KH" sz="72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សីហា</a:t>
            </a:r>
            <a:endParaRPr lang="en-US" sz="72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8196" name="Picture 4" descr="When Is Your Birthday? | Engo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01119"/>
            <a:ext cx="4010025" cy="30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2DCCF6-7BBF-CB0F-60A2-2ECED68E7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511" y="1199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158</Words>
  <Application>Microsoft Office PowerPoint</Application>
  <PresentationFormat>On-screen Show (16:9)</PresentationFormat>
  <Paragraphs>41</Paragraphs>
  <Slides>18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More Sugar</vt:lpstr>
      <vt:lpstr>Poppins</vt:lpstr>
      <vt:lpstr>Comic Sans</vt:lpstr>
      <vt:lpstr>Khmer S1</vt:lpstr>
      <vt:lpstr>Canva Sans</vt:lpstr>
      <vt:lpstr>Lilita One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164</cp:revision>
  <dcterms:modified xsi:type="dcterms:W3CDTF">2025-02-12T16:22:53Z</dcterms:modified>
</cp:coreProperties>
</file>