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42" r:id="rId3"/>
    <p:sldId id="343" r:id="rId4"/>
    <p:sldId id="331" r:id="rId5"/>
    <p:sldId id="336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88" d="100"/>
          <a:sy n="88" d="100"/>
        </p:scale>
        <p:origin x="10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6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6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4.svg"/><Relationship Id="rId2" Type="http://schemas.openxmlformats.org/officeDocument/2006/relationships/audio" Target="../media/media5.m4a"/><Relationship Id="rId16" Type="http://schemas.openxmlformats.org/officeDocument/2006/relationships/image" Target="../media/image4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13.png"/><Relationship Id="rId5" Type="http://schemas.microsoft.com/office/2007/relationships/media" Target="../media/media7.m4a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audio" Target="../media/media6.m4a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The date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5 School Events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subjects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good at?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62580" y="437694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Subject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31620" y="3164314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មុខវិជ្ជា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Back To School Gracelaced Freebie GIFs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95" y="2006534"/>
            <a:ext cx="2594713" cy="25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3FE31C-F103-3EB5-F317-6646B5BA0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446" y="1120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62580" y="437694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English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31620" y="3164314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ភាសាអង់គ្លេស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sp>
        <p:nvSpPr>
          <p:cNvPr id="4" name="AutoShape 2" descr="Animated Alphabet Letters Gif"/>
          <p:cNvSpPr>
            <a:spLocks noChangeAspect="1" noChangeArrowheads="1"/>
          </p:cNvSpPr>
          <p:nvPr/>
        </p:nvSpPr>
        <p:spPr bwMode="auto">
          <a:xfrm>
            <a:off x="1828431" y="480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Animated Alphabet Letters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45" y="2110656"/>
            <a:ext cx="2809755" cy="21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B67F49-2EBE-0179-03A8-51DA537FC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914" y="1042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135384" y="928265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Mathematics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920066" y="3274454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គណិតវិទ្យា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Animated Math - Maths Background Animated Gif, HD Png Download ,  Transparent Png Image - PNGi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2" y="2441868"/>
            <a:ext cx="3790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82403C-1047-8820-4D5E-E122721AB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098" y="145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602931" y="931364"/>
            <a:ext cx="6337424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Sports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-96329" y="3201782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កីឡា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Sport GIFs - Get the best gif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70" y="1196675"/>
            <a:ext cx="4473501" cy="31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FBE4EF-275E-86B5-EC4D-70B6185D4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089" y="1524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subjects are you good at?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48733" y="3036570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តើអ្នកពូកែមុខវិជ្ជាអ្វី?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1E2753-4952-B2EC-9E0E-F935F85C1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476" y="2326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I’m good at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English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ខ្ញុំពូកែ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ភាសាអង់គ្លេស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6BF617-4605-310B-A72D-850A2A2FE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640" y="1358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subjects are you good at?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874280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good at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English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562979" y="2679557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219740" y="4407261"/>
            <a:ext cx="8057985" cy="67753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Khmer , Mathematics, Sports, science, Reading, Drawing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B6F196-997C-2E36-7C58-4C3802DA5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6612" y="134324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296DE-8BA1-9AC2-844F-752733E488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90197" y="272019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92A2FE-C3E2-461C-2F9A-ADD9F4B7BF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3676" y="4407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subjects are you good at?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137059"/>
            <a:ext cx="365005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good at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English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subjects are you good at?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good at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………..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subjects are you good at?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28686" y="2360551"/>
            <a:ext cx="35150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good at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………..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subjects are you good at?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176305" y="22170"/>
            <a:ext cx="8653111" cy="875550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Math   English   Khmer  Sports  Science Reading  Drawing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0F4695-7931-1AA5-B3B2-067EE46EE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2189" y="1142305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16C3BD-7167-AB60-D2C1-6A9B9302F4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2206" y="2743795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15C16A-FE9B-CFC1-8EC1-4AEB6E992C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2974" y="222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2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141</Words>
  <Application>Microsoft Office PowerPoint</Application>
  <PresentationFormat>On-screen Show (16:9)</PresentationFormat>
  <Paragraphs>37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More Sugar</vt:lpstr>
      <vt:lpstr>Poppins</vt:lpstr>
      <vt:lpstr>Merriweather Bold</vt:lpstr>
      <vt:lpstr>Comic Sans</vt:lpstr>
      <vt:lpstr>Khmer S1</vt:lpstr>
      <vt:lpstr>Canva Sans</vt:lpstr>
      <vt:lpstr>Lilita One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177</cp:revision>
  <dcterms:modified xsi:type="dcterms:W3CDTF">2025-02-12T16:24:12Z</dcterms:modified>
</cp:coreProperties>
</file>