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82" r:id="rId2"/>
    <p:sldId id="330" r:id="rId3"/>
    <p:sldId id="331" r:id="rId4"/>
    <p:sldId id="342" r:id="rId5"/>
    <p:sldId id="343" r:id="rId6"/>
    <p:sldId id="324" r:id="rId7"/>
    <p:sldId id="326" r:id="rId8"/>
    <p:sldId id="327" r:id="rId9"/>
    <p:sldId id="325" r:id="rId10"/>
    <p:sldId id="283" r:id="rId11"/>
  </p:sldIdLst>
  <p:sldSz cx="9144000" cy="5143500" type="screen16x9"/>
  <p:notesSz cx="6858000" cy="9144000"/>
  <p:embeddedFontLst>
    <p:embeddedFont>
      <p:font typeface="Canva Sans" panose="020B0604020202020204" charset="0"/>
      <p:regular r:id="rId13"/>
    </p:embeddedFont>
    <p:embeddedFont>
      <p:font typeface="Comic Sans" panose="020B0604020202020204" charset="0"/>
      <p:regular r:id="rId14"/>
    </p:embeddedFont>
    <p:embeddedFont>
      <p:font typeface="Khmer S1" panose="020B0604020202020204" charset="0"/>
      <p:regular r:id="rId15"/>
    </p:embeddedFont>
    <p:embeddedFont>
      <p:font typeface="Lilita One" panose="020B0604020202020204" charset="0"/>
      <p:regular r:id="rId16"/>
    </p:embeddedFont>
    <p:embeddedFont>
      <p:font typeface="Merriweather Bold" panose="020B0604020202020204" charset="0"/>
      <p:regular r:id="rId17"/>
    </p:embeddedFont>
    <p:embeddedFont>
      <p:font typeface="More Sugar" panose="020B0604020202020204" charset="0"/>
      <p:regular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3883" autoAdjust="0"/>
  </p:normalViewPr>
  <p:slideViewPr>
    <p:cSldViewPr snapToGrid="0">
      <p:cViewPr varScale="1">
        <p:scale>
          <a:sx n="87" d="100"/>
          <a:sy n="87" d="100"/>
        </p:scale>
        <p:origin x="84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microsoft.com/office/2007/relationships/media" Target="../media/media7.m4a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4.svg"/><Relationship Id="rId4" Type="http://schemas.openxmlformats.org/officeDocument/2006/relationships/audio" Target="../media/media7.m4a"/><Relationship Id="rId9" Type="http://schemas.openxmlformats.org/officeDocument/2006/relationships/image" Target="../media/image13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My body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 My head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have?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" y="1750904"/>
            <a:ext cx="4494029" cy="1564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Eye </a:t>
            </a:r>
            <a:endParaRPr lang="en-US" sz="66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920066" y="2468377"/>
            <a:ext cx="5223934" cy="840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600" dirty="0">
                <a:solidFill>
                  <a:srgbClr val="0070C0"/>
                </a:solidFill>
                <a:cs typeface="Khmer S1"/>
              </a:rPr>
              <a:t>ភ្នែក</a:t>
            </a:r>
            <a:endParaRPr lang="en-US" sz="66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1026" name="Picture 2" descr="Eyes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47" y="164118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9866B0-0CC9-B729-E333-3C2456DD16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1629" y="1336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653934" y="758144"/>
            <a:ext cx="6744174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Ear </a:t>
            </a:r>
            <a:endParaRPr lang="en-US" sz="66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69979" y="2990920"/>
            <a:ext cx="4682505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ត្រចៀក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2050" name="Picture 2" descr="Good Music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26" y="645042"/>
            <a:ext cx="3320828" cy="332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E6C6C4-A28A-B0D3-DC67-B5680F8522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6000" y="1291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814324" y="622111"/>
            <a:ext cx="6744174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Nose </a:t>
            </a:r>
            <a:endParaRPr lang="en-US" sz="66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752658" y="2707385"/>
            <a:ext cx="522393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ច្រមុះ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3074" name="Picture 2" descr="960+ Pointing To Nose Stock Illustrations, Royalty-Free Vector Graphics &amp;  Clip Art - iStock | Toddler pointing to nose, Doctor pointing to nose, Baby  pointing to n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96" y="901338"/>
            <a:ext cx="3199655" cy="31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672584-B589-DC47-3030-28B5156115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4704" y="118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891050" y="633772"/>
            <a:ext cx="6744174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Mouth </a:t>
            </a:r>
            <a:endParaRPr lang="en-US" sz="66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752658" y="2707385"/>
            <a:ext cx="522393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មាត់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4098" name="Picture 2" descr="Kid Pointing Mouth Stock Illustrations – 175 Kid Pointing Mouth Stock  Illustrations, Vectors &amp; Clipart - Dreams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09" y="757767"/>
            <a:ext cx="3231092" cy="32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9A093A-6578-22F3-3BCE-BFD4AD2CA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1194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9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448733" y="1624965"/>
            <a:ext cx="5499078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How many 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eyes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do you have?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448733" y="3036570"/>
            <a:ext cx="5499078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តើអ្នកមានភ្នែកប៉ុន្មាន?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361888" y="1190132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66832E-5025-19D0-8713-2B222E5159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9769" y="2354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 have 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two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eyes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897204" y="2913158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ខ្ញុំមាន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ភ្នែក ២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9C6177-5E70-8E4E-1584-B2EC79D6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6713" y="13982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3" y="1366074"/>
            <a:ext cx="614635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3" y="1500685"/>
            <a:ext cx="5966523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eyes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do you have?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294704" y="2874280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have </a:t>
            </a:r>
            <a:r>
              <a:rPr lang="en-US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two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eyes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59FBEA-A0A7-0A9F-4CC9-300CC70A6F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30243" y="2720192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F659B0-EB15-23EA-B844-A6E9C26FBE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1812" y="1354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2" y="1342370"/>
            <a:ext cx="402381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eyes</a:t>
            </a: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do you have?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4" y="3137059"/>
            <a:ext cx="365005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have </a:t>
            </a:r>
            <a:r>
              <a:rPr lang="en-US" sz="2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two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eyes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ears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do you have?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75605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have </a:t>
            </a:r>
            <a:r>
              <a:rPr lang="en-US" sz="2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………. 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do you have?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28686" y="2360551"/>
            <a:ext cx="351500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have </a:t>
            </a:r>
            <a:r>
              <a:rPr lang="en-US" sz="2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……..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……..</a:t>
            </a:r>
            <a:r>
              <a:rPr lang="en-US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do you have?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061798" flipV="1">
            <a:off x="7201200" y="1243765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176305" y="22170"/>
            <a:ext cx="8653111" cy="875550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  </a:t>
            </a:r>
            <a:endParaRPr lang="en-US" sz="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Eyes  Ears  Mouth   Nose   Cheek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D537F4-C402-B551-E0BE-4BE6E6D817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8887" y="2878563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DF48C8-1C74-BA5E-B3EE-F6C2128C4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22189" y="1078326"/>
            <a:ext cx="609600" cy="6096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DF0B29-62C6-B7B7-BEFB-A374D547573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7593" y="152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53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39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121</Words>
  <Application>Microsoft Office PowerPoint</Application>
  <PresentationFormat>On-screen Show (16:9)</PresentationFormat>
  <Paragraphs>36</Paragraphs>
  <Slides>10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More Sugar</vt:lpstr>
      <vt:lpstr>Poppins</vt:lpstr>
      <vt:lpstr>Khmer S1</vt:lpstr>
      <vt:lpstr>Comic Sans</vt:lpstr>
      <vt:lpstr>Merriweather Bold</vt:lpstr>
      <vt:lpstr>Lilita One</vt:lpstr>
      <vt:lpstr>Canva Sans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179</cp:revision>
  <dcterms:modified xsi:type="dcterms:W3CDTF">2025-02-12T16:09:11Z</dcterms:modified>
</cp:coreProperties>
</file>