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2"/>
  </p:notesMasterIdLst>
  <p:sldIdLst>
    <p:sldId id="282" r:id="rId2"/>
    <p:sldId id="328" r:id="rId3"/>
    <p:sldId id="322" r:id="rId4"/>
    <p:sldId id="330" r:id="rId5"/>
    <p:sldId id="331" r:id="rId6"/>
    <p:sldId id="324" r:id="rId7"/>
    <p:sldId id="326" r:id="rId8"/>
    <p:sldId id="327" r:id="rId9"/>
    <p:sldId id="325" r:id="rId10"/>
    <p:sldId id="283" r:id="rId11"/>
  </p:sldIdLst>
  <p:sldSz cx="9144000" cy="5143500" type="screen16x9"/>
  <p:notesSz cx="6858000" cy="9144000"/>
  <p:embeddedFontLst>
    <p:embeddedFont>
      <p:font typeface="Canva Sans" panose="020B0604020202020204" charset="0"/>
      <p:regular r:id="rId13"/>
    </p:embeddedFont>
    <p:embeddedFont>
      <p:font typeface="Comic Sans" panose="020B0604020202020204" charset="0"/>
      <p:regular r:id="rId14"/>
    </p:embeddedFont>
    <p:embeddedFont>
      <p:font typeface="Khmer S1" panose="020B0604020202020204" charset="0"/>
      <p:regular r:id="rId15"/>
    </p:embeddedFont>
    <p:embeddedFont>
      <p:font typeface="Lilita One" panose="020B0604020202020204" charset="0"/>
      <p:regular r:id="rId16"/>
    </p:embeddedFont>
    <p:embeddedFont>
      <p:font typeface="Merriweather Bold" panose="020B0604020202020204" charset="0"/>
      <p:regular r:id="rId17"/>
    </p:embeddedFont>
    <p:embeddedFont>
      <p:font typeface="More Sugar" panose="020B0604020202020204" charset="0"/>
      <p:regular r:id="rId18"/>
    </p:embeddedFont>
    <p:embeddedFont>
      <p:font typeface="Poppins" panose="000005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3883" autoAdjust="0"/>
  </p:normalViewPr>
  <p:slideViewPr>
    <p:cSldViewPr snapToGrid="0">
      <p:cViewPr varScale="1">
        <p:scale>
          <a:sx n="89" d="100"/>
          <a:sy n="89" d="100"/>
        </p:scale>
        <p:origin x="222" y="6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6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microsoft.com/office/2007/relationships/media" Target="../media/media6.m4a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4.svg"/><Relationship Id="rId2" Type="http://schemas.openxmlformats.org/officeDocument/2006/relationships/audio" Target="../media/media5.m4a"/><Relationship Id="rId16" Type="http://schemas.openxmlformats.org/officeDocument/2006/relationships/image" Target="../media/image4.png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11" Type="http://schemas.openxmlformats.org/officeDocument/2006/relationships/image" Target="../media/image13.png"/><Relationship Id="rId5" Type="http://schemas.microsoft.com/office/2007/relationships/media" Target="../media/media7.m4a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audio" Target="../media/media6.m4a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81" y="2903220"/>
            <a:ext cx="1860529" cy="18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83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6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 My Body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2 My aims And Legs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this?</a:t>
            </a:r>
            <a:endParaRPr lang="en-US" sz="1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38282" y="618232"/>
            <a:ext cx="5437322" cy="1365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Merriweather Bold"/>
              </a:rPr>
              <a:t>Leg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545037" y="3085686"/>
            <a:ext cx="407068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chemeClr val="accent4">
                    <a:lumMod val="75000"/>
                  </a:schemeClr>
                </a:solidFill>
                <a:cs typeface="Khmer S1"/>
              </a:rPr>
              <a:t>ជើង</a:t>
            </a:r>
            <a:endParaRPr lang="en-US" sz="6000" dirty="0">
              <a:solidFill>
                <a:schemeClr val="accent4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1026" name="Picture 2" descr="Forward walking feet Animated Illust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041" y="1715432"/>
            <a:ext cx="2781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4E521F-D291-D94C-8E89-F257C34D1F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722" y="12301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3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7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57391" y="1010809"/>
            <a:ext cx="4761565" cy="1376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7200" dirty="0">
                <a:solidFill>
                  <a:srgbClr val="0070C0"/>
                </a:solidFill>
                <a:latin typeface="Merriweather Bold"/>
              </a:rPr>
              <a:t>Arm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615527" y="3155911"/>
            <a:ext cx="3009900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ដៃ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2050" name="Picture 2" descr="Animated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509" y="750678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E6E7A4-CF47-8D7A-BE58-37A72DE107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7037" y="1622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0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4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590877" y="477589"/>
            <a:ext cx="6744174" cy="1365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>
                <a:solidFill>
                  <a:srgbClr val="0070C0"/>
                </a:solidFill>
                <a:latin typeface="Merriweather Bold"/>
              </a:rPr>
              <a:t>Left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4363683" y="2689581"/>
            <a:ext cx="3971368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ខាងឆ្វេង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4098" name="Picture 2" descr="Left GIFs | Ten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1773065"/>
            <a:ext cx="2418292" cy="159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6DD3C17-A2A2-506F-9523-2934BF8E8E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82644" y="10190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1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9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4474723" y="2470751"/>
            <a:ext cx="407068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chemeClr val="accent4">
                    <a:lumMod val="75000"/>
                  </a:schemeClr>
                </a:solidFill>
                <a:cs typeface="Khmer S1"/>
              </a:rPr>
              <a:t>ខាងស្ដាំ</a:t>
            </a:r>
            <a:endParaRPr lang="en-US" sz="6000" dirty="0">
              <a:solidFill>
                <a:schemeClr val="accent4">
                  <a:lumMod val="75000"/>
                </a:schemeClr>
              </a:solidFill>
              <a:cs typeface="Khmer S1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2653965" y="132815"/>
            <a:ext cx="6490035" cy="1366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Merriweather Bold"/>
              </a:rPr>
              <a:t>Right </a:t>
            </a:r>
          </a:p>
        </p:txBody>
      </p:sp>
      <p:pic>
        <p:nvPicPr>
          <p:cNvPr id="5122" name="Picture 2" descr="Turn Right Animated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115" y="1054100"/>
            <a:ext cx="24257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5E55D1-C761-1F25-26C7-6B376F982D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9923" y="5110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8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9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1048151" y="1624965"/>
            <a:ext cx="4899660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What is this?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1048151" y="3036570"/>
            <a:ext cx="4899660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Khmer S1"/>
              </a:rPr>
              <a:t>តើនេះជាអ្វី?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ea typeface="Arial"/>
              <a:cs typeface="Khmer S1"/>
            </a:endParaRPr>
          </a:p>
        </p:txBody>
      </p:sp>
      <p:pic>
        <p:nvPicPr>
          <p:cNvPr id="6146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2" b="14820"/>
          <a:stretch/>
        </p:blipFill>
        <p:spPr bwMode="auto">
          <a:xfrm flipH="1">
            <a:off x="6361888" y="1190132"/>
            <a:ext cx="1915837" cy="27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F435753-3DC1-D3C0-A67C-3433C300F6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19605" y="16706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95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1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2160671" y="1312959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This is my </a:t>
            </a:r>
            <a:r>
              <a:rPr lang="en-US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left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 arm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.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2897204" y="2892056"/>
            <a:ext cx="4899660" cy="722142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នេះជា</a:t>
            </a:r>
            <a:r>
              <a:rPr lang="km-KH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ដៃ</a:t>
            </a:r>
            <a:r>
              <a:rPr lang="km-KH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ឆ្វេង</a:t>
            </a: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របស់ខ្ញុំ។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7170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460" r="564" b="16278"/>
          <a:stretch/>
        </p:blipFill>
        <p:spPr bwMode="auto">
          <a:xfrm flipH="1">
            <a:off x="510229" y="2166715"/>
            <a:ext cx="209678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99406D-476A-C7B8-81E3-71BF5494F7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22372" y="13129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28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71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ular Callout 18"/>
          <p:cNvSpPr/>
          <p:nvPr/>
        </p:nvSpPr>
        <p:spPr>
          <a:xfrm>
            <a:off x="1304313" y="1366074"/>
            <a:ext cx="5118673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7"/>
          <p:cNvSpPr txBox="1"/>
          <p:nvPr/>
        </p:nvSpPr>
        <p:spPr>
          <a:xfrm>
            <a:off x="1484144" y="1500685"/>
            <a:ext cx="4938842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is this?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2110261" y="2743025"/>
            <a:ext cx="518179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0"/>
          <p:cNvSpPr txBox="1"/>
          <p:nvPr/>
        </p:nvSpPr>
        <p:spPr>
          <a:xfrm>
            <a:off x="2723950" y="2979077"/>
            <a:ext cx="4812908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This is my 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left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arm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</a:p>
        </p:txBody>
      </p:sp>
      <p:pic>
        <p:nvPicPr>
          <p:cNvPr id="5122" name="Picture 2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1" r="48028"/>
          <a:stretch/>
        </p:blipFill>
        <p:spPr bwMode="auto">
          <a:xfrm>
            <a:off x="0" y="2002308"/>
            <a:ext cx="1673225" cy="19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8" t="40529"/>
          <a:stretch/>
        </p:blipFill>
        <p:spPr bwMode="auto">
          <a:xfrm>
            <a:off x="7622467" y="3303333"/>
            <a:ext cx="1429493" cy="19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605BA6D-4B85-7D25-D9EA-F879AC089C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0239" y="1293044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ABDDC83-84A6-F99B-A75F-10B69923C2C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17667" y="26937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13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1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4" name="Freeform 4"/>
          <p:cNvSpPr/>
          <p:nvPr/>
        </p:nvSpPr>
        <p:spPr>
          <a:xfrm>
            <a:off x="501268" y="2652185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5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6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7" name="TextBox 7"/>
          <p:cNvSpPr txBox="1"/>
          <p:nvPr/>
        </p:nvSpPr>
        <p:spPr>
          <a:xfrm>
            <a:off x="3147453" y="1342370"/>
            <a:ext cx="235799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is this?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57464" y="3029488"/>
            <a:ext cx="270813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This is my </a:t>
            </a:r>
            <a:r>
              <a:rPr lang="en-US" sz="2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left</a:t>
            </a:r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arm</a:t>
            </a: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is this?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31543" y="4292739"/>
            <a:ext cx="354341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This is my </a:t>
            </a:r>
            <a:r>
              <a:rPr lang="en-US" sz="2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…….</a:t>
            </a:r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………</a:t>
            </a: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is this?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649002" y="2489042"/>
            <a:ext cx="333042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This is my </a:t>
            </a:r>
            <a:r>
              <a:rPr lang="en-US" sz="2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…….</a:t>
            </a:r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………</a:t>
            </a: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is this?</a:t>
            </a:r>
          </a:p>
        </p:txBody>
      </p:sp>
      <p:sp>
        <p:nvSpPr>
          <p:cNvPr id="11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2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13" name="Freeform 13"/>
          <p:cNvSpPr/>
          <p:nvPr/>
        </p:nvSpPr>
        <p:spPr>
          <a:xfrm rot="3283475" flipV="1">
            <a:off x="6934496" y="1276919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4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20" name="Parallelogram 19"/>
          <p:cNvSpPr/>
          <p:nvPr/>
        </p:nvSpPr>
        <p:spPr>
          <a:xfrm>
            <a:off x="247188" y="123649"/>
            <a:ext cx="8653111" cy="786185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work  </a:t>
            </a:r>
          </a:p>
          <a:p>
            <a:pPr algn="ctr"/>
            <a:endParaRPr lang="en-US" sz="8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/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Arm  hand  leg  foot  knee          </a:t>
            </a:r>
            <a:r>
              <a:rPr lang="en-US" sz="2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left   right   </a:t>
            </a:r>
          </a:p>
        </p:txBody>
      </p:sp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77E15D-B21A-26E5-A5C9-2F3D063CC8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560239" y="1293044"/>
            <a:ext cx="609600" cy="6096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EC59744-41D7-0B88-4DEE-0BA69821528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9255" y="2878563"/>
            <a:ext cx="609600" cy="6096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74431F-EFE1-91ED-9804-3A88275FD02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98075" y="2194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07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1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13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93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259bc7a-ff0c-4140-aee5-da20f8bd5bf2}" enabled="1" method="Privileged" siteId="{c7e8b5ac-96c6-4123-a65a-793543aced4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3030</TotalTime>
  <Words>115</Words>
  <Application>Microsoft Office PowerPoint</Application>
  <PresentationFormat>On-screen Show (16:9)</PresentationFormat>
  <Paragraphs>37</Paragraphs>
  <Slides>10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More Sugar</vt:lpstr>
      <vt:lpstr>Poppins</vt:lpstr>
      <vt:lpstr>Khmer S1</vt:lpstr>
      <vt:lpstr>Comic Sans</vt:lpstr>
      <vt:lpstr>Merriweather Bold</vt:lpstr>
      <vt:lpstr>Lilita One</vt:lpstr>
      <vt:lpstr>Canva Sans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Czyrenne C. Malonzo</cp:lastModifiedBy>
  <cp:revision>136</cp:revision>
  <dcterms:modified xsi:type="dcterms:W3CDTF">2025-02-12T16:09:13Z</dcterms:modified>
</cp:coreProperties>
</file>