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82" r:id="rId2"/>
    <p:sldId id="329" r:id="rId3"/>
    <p:sldId id="322" r:id="rId4"/>
    <p:sldId id="328" r:id="rId5"/>
    <p:sldId id="324" r:id="rId6"/>
    <p:sldId id="326" r:id="rId7"/>
    <p:sldId id="327" r:id="rId8"/>
    <p:sldId id="325" r:id="rId9"/>
    <p:sldId id="283" r:id="rId10"/>
  </p:sldIdLst>
  <p:sldSz cx="9144000" cy="5143500" type="screen16x9"/>
  <p:notesSz cx="6858000" cy="9144000"/>
  <p:embeddedFontLst>
    <p:embeddedFont>
      <p:font typeface="Canva Sans" panose="020B0604020202020204" charset="0"/>
      <p:regular r:id="rId12"/>
    </p:embeddedFont>
    <p:embeddedFont>
      <p:font typeface="Comic Sans" panose="020B0604020202020204" charset="0"/>
      <p:regular r:id="rId13"/>
    </p:embeddedFont>
    <p:embeddedFont>
      <p:font typeface="Khmer S1" panose="020B0604020202020204" charset="0"/>
      <p:regular r:id="rId14"/>
    </p:embeddedFont>
    <p:embeddedFont>
      <p:font typeface="Lilita One" panose="020B0604020202020204" charset="0"/>
      <p:regular r:id="rId15"/>
    </p:embeddedFont>
    <p:embeddedFont>
      <p:font typeface="Merriweather Bold" panose="020B0604020202020204" charset="0"/>
      <p:regular r:id="rId16"/>
    </p:embeddedFont>
    <p:embeddedFont>
      <p:font typeface="More Sugar" panose="020B0604020202020204" charset="0"/>
      <p:regular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89" d="100"/>
          <a:sy n="89" d="100"/>
        </p:scale>
        <p:origin x="222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media" Target="../media/media4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3.svg"/><Relationship Id="rId2" Type="http://schemas.openxmlformats.org/officeDocument/2006/relationships/audio" Target="../media/media5.m4a"/><Relationship Id="rId16" Type="http://schemas.openxmlformats.org/officeDocument/2006/relationships/image" Target="../media/image4.png"/><Relationship Id="rId1" Type="http://schemas.microsoft.com/office/2007/relationships/media" Target="../media/media5.m4a"/><Relationship Id="rId6" Type="http://schemas.openxmlformats.org/officeDocument/2006/relationships/audio" Target="../media/media6.m4a"/><Relationship Id="rId11" Type="http://schemas.openxmlformats.org/officeDocument/2006/relationships/image" Target="../media/image12.png"/><Relationship Id="rId5" Type="http://schemas.microsoft.com/office/2007/relationships/media" Target="../media/media6.m4a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audio" Target="../media/media4.m4a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 My Body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 My aims And Legs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these?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4474723" y="2470751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ម្រាមដៃ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653965" y="132815"/>
            <a:ext cx="6490035" cy="1366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Finger </a:t>
            </a:r>
          </a:p>
        </p:txBody>
      </p:sp>
      <p:pic>
        <p:nvPicPr>
          <p:cNvPr id="3074" name="Picture 2" descr="Waving Hand GIFs | GIFDB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0" y="-237067"/>
            <a:ext cx="49339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BD8CFA-A832-66CD-B459-C0389F17AF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20405" y="741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76195" y="1010809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rgbClr val="0070C0"/>
                </a:solidFill>
                <a:latin typeface="Merriweather Bold"/>
              </a:rPr>
              <a:t>knee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15527" y="3155911"/>
            <a:ext cx="3009900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ជង្គង់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" name="Picture 2" descr="Knee Cartoon Images – Browse 13,430 Stock Photos, Vectors, and Video |  Adobe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12" y="1010809"/>
            <a:ext cx="21717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105504-03CD-13E7-787A-001522F0C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9751" y="1499959"/>
            <a:ext cx="609600" cy="7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8282" y="618232"/>
            <a:ext cx="5437322" cy="1564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Merriweather Bold"/>
              </a:rPr>
              <a:t>Foot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 &gt; feet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45037" y="3085686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ប្រអប់ជើង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4" name="Picture 2" descr="Baby Foot Animat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40" y="1220971"/>
            <a:ext cx="2645914" cy="248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522301-E244-DC9B-264D-C2E162EC42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446" y="1988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3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048151" y="1624965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What are these?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1048151" y="3036570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តើទាំងនេះជាអ្វី?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361888" y="1190132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373463-803C-A262-CB34-C4B1804357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3676" y="1670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These are my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fingers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897204" y="2913158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ទាំងនេះគឺជា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ម្រាមដៃ</a:t>
            </a: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របស់ខ្ញុំ។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40CF81-9316-E853-49A6-730035D2EC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2064" y="1335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4" y="1535855"/>
            <a:ext cx="4938842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are these?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10261" y="2743025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294704" y="2927715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These are my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fingers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580196-E4DD-F926-7416-9E8183E8F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01363" y="2785043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D6F795-5E61-B758-8105-EADD2670C0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8476" y="13432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3" y="1342370"/>
            <a:ext cx="23579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are these?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4" y="3029488"/>
            <a:ext cx="270813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These are my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fingers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are these?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54341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These are my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……..……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are these?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49002" y="2489042"/>
            <a:ext cx="333042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These are my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……………</a:t>
            </a: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are these?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  </a:t>
            </a:r>
          </a:p>
          <a:p>
            <a:pPr algn="ctr"/>
            <a:endParaRPr lang="en-US" sz="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Arms  hands  legs  feet  fingers  knees</a:t>
            </a:r>
            <a:endParaRPr lang="en-US" sz="2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6CF16E-E157-7AEE-7A54-B5F879106E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7680" y="2782992"/>
            <a:ext cx="609600" cy="6096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C920E7-BFA8-8B67-5781-F6CD6CB590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64271" y="1345347"/>
            <a:ext cx="609600" cy="6096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DC5D43-405B-93F6-31B6-F7984E6564B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76097" y="297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4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9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6600" y="4242875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3986</TotalTime>
  <Words>111</Words>
  <Application>Microsoft Office PowerPoint</Application>
  <PresentationFormat>On-screen Show (16:9)</PresentationFormat>
  <Paragraphs>35</Paragraphs>
  <Slides>9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More Sugar</vt:lpstr>
      <vt:lpstr>Poppins</vt:lpstr>
      <vt:lpstr>Khmer S1</vt:lpstr>
      <vt:lpstr>Comic Sans</vt:lpstr>
      <vt:lpstr>Merriweather Bold</vt:lpstr>
      <vt:lpstr>Lilita One</vt:lpstr>
      <vt:lpstr>Canva Sans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158</cp:revision>
  <dcterms:modified xsi:type="dcterms:W3CDTF">2025-02-12T16:09:09Z</dcterms:modified>
</cp:coreProperties>
</file>