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8288000" cy="10287000"/>
  <p:notesSz cx="6858000" cy="9144000"/>
  <p:embeddedFontLst>
    <p:embeddedFont>
      <p:font typeface="Hanuman" panose="020B0600070205080204" charset="0"/>
      <p:regular r:id="rId19"/>
      <p:bold r:id="rId20"/>
    </p:embeddedFont>
    <p:embeddedFont>
      <p:font typeface="Koulen" panose="020B0600070205080204" charset="0"/>
      <p:regular r:id="rId21"/>
    </p:embeddedFont>
    <p:embeddedFont>
      <p:font typeface="Siemreap" panose="020B060007020508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650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36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51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3.svg"/><Relationship Id="rId7" Type="http://schemas.openxmlformats.org/officeDocument/2006/relationships/image" Target="../media/image55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55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3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6.sv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34.svg"/><Relationship Id="rId1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svg"/><Relationship Id="rId7" Type="http://schemas.openxmlformats.org/officeDocument/2006/relationships/image" Target="../media/image22.svg"/><Relationship Id="rId12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4.svg"/><Relationship Id="rId5" Type="http://schemas.openxmlformats.org/officeDocument/2006/relationships/image" Target="../media/image14.svg"/><Relationship Id="rId10" Type="http://schemas.openxmlformats.org/officeDocument/2006/relationships/image" Target="../media/image33.png"/><Relationship Id="rId4" Type="http://schemas.openxmlformats.org/officeDocument/2006/relationships/image" Target="../media/image13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32.png"/><Relationship Id="rId12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37.png"/><Relationship Id="rId4" Type="http://schemas.openxmlformats.org/officeDocument/2006/relationships/image" Target="../media/image19.pn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1.svg"/><Relationship Id="rId5" Type="http://schemas.openxmlformats.org/officeDocument/2006/relationships/image" Target="../media/image26.svg"/><Relationship Id="rId10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2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277189" y="9811"/>
            <a:ext cx="10277189" cy="10277189"/>
          </a:xfrm>
          <a:custGeom>
            <a:avLst/>
            <a:gdLst/>
            <a:ahLst/>
            <a:cxnLst/>
            <a:rect l="l" t="t" r="r" b="b"/>
            <a:pathLst>
              <a:path w="10277189" h="10277189">
                <a:moveTo>
                  <a:pt x="0" y="0"/>
                </a:moveTo>
                <a:lnTo>
                  <a:pt x="10277189" y="0"/>
                </a:lnTo>
                <a:lnTo>
                  <a:pt x="10277189" y="10277189"/>
                </a:lnTo>
                <a:lnTo>
                  <a:pt x="0" y="1027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9811"/>
            <a:ext cx="10277189" cy="10277189"/>
          </a:xfrm>
          <a:custGeom>
            <a:avLst/>
            <a:gdLst/>
            <a:ahLst/>
            <a:cxnLst/>
            <a:rect l="l" t="t" r="r" b="b"/>
            <a:pathLst>
              <a:path w="10277189" h="10277189">
                <a:moveTo>
                  <a:pt x="0" y="0"/>
                </a:moveTo>
                <a:lnTo>
                  <a:pt x="10277189" y="0"/>
                </a:lnTo>
                <a:lnTo>
                  <a:pt x="10277189" y="10277189"/>
                </a:lnTo>
                <a:lnTo>
                  <a:pt x="0" y="1027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824288" y="1353992"/>
            <a:ext cx="16230600" cy="7579015"/>
            <a:chOff x="0" y="0"/>
            <a:chExt cx="19644880" cy="9173342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9500101" cy="9028562"/>
            </a:xfrm>
            <a:custGeom>
              <a:avLst/>
              <a:gdLst/>
              <a:ahLst/>
              <a:cxnLst/>
              <a:rect l="l" t="t" r="r" b="b"/>
              <a:pathLst>
                <a:path w="19500101" h="9028562">
                  <a:moveTo>
                    <a:pt x="0" y="0"/>
                  </a:moveTo>
                  <a:lnTo>
                    <a:pt x="19500101" y="0"/>
                  </a:lnTo>
                  <a:lnTo>
                    <a:pt x="19500101" y="9028562"/>
                  </a:lnTo>
                  <a:lnTo>
                    <a:pt x="0" y="9028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9644880" cy="9173342"/>
            </a:xfrm>
            <a:custGeom>
              <a:avLst/>
              <a:gdLst/>
              <a:ahLst/>
              <a:cxnLst/>
              <a:rect l="l" t="t" r="r" b="b"/>
              <a:pathLst>
                <a:path w="19644880" h="9173342">
                  <a:moveTo>
                    <a:pt x="19500100" y="9028562"/>
                  </a:moveTo>
                  <a:lnTo>
                    <a:pt x="19644880" y="9028562"/>
                  </a:lnTo>
                  <a:lnTo>
                    <a:pt x="19644880" y="9173342"/>
                  </a:lnTo>
                  <a:lnTo>
                    <a:pt x="19500100" y="9173342"/>
                  </a:lnTo>
                  <a:lnTo>
                    <a:pt x="19500100" y="90285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028562"/>
                  </a:lnTo>
                  <a:lnTo>
                    <a:pt x="0" y="9028562"/>
                  </a:lnTo>
                  <a:lnTo>
                    <a:pt x="0" y="144780"/>
                  </a:lnTo>
                  <a:close/>
                  <a:moveTo>
                    <a:pt x="0" y="9028562"/>
                  </a:moveTo>
                  <a:lnTo>
                    <a:pt x="144780" y="9028562"/>
                  </a:lnTo>
                  <a:lnTo>
                    <a:pt x="144780" y="9173342"/>
                  </a:lnTo>
                  <a:lnTo>
                    <a:pt x="0" y="9173342"/>
                  </a:lnTo>
                  <a:lnTo>
                    <a:pt x="0" y="9028562"/>
                  </a:lnTo>
                  <a:close/>
                  <a:moveTo>
                    <a:pt x="19500100" y="144780"/>
                  </a:moveTo>
                  <a:lnTo>
                    <a:pt x="19644880" y="144780"/>
                  </a:lnTo>
                  <a:lnTo>
                    <a:pt x="19644880" y="9028562"/>
                  </a:lnTo>
                  <a:lnTo>
                    <a:pt x="19500100" y="9028562"/>
                  </a:lnTo>
                  <a:lnTo>
                    <a:pt x="19500100" y="144780"/>
                  </a:lnTo>
                  <a:close/>
                  <a:moveTo>
                    <a:pt x="144780" y="9028562"/>
                  </a:moveTo>
                  <a:lnTo>
                    <a:pt x="19500100" y="9028562"/>
                  </a:lnTo>
                  <a:lnTo>
                    <a:pt x="19500100" y="9173342"/>
                  </a:lnTo>
                  <a:lnTo>
                    <a:pt x="144780" y="9173342"/>
                  </a:lnTo>
                  <a:lnTo>
                    <a:pt x="144780" y="9028562"/>
                  </a:lnTo>
                  <a:close/>
                  <a:moveTo>
                    <a:pt x="19500100" y="0"/>
                  </a:moveTo>
                  <a:lnTo>
                    <a:pt x="19644880" y="0"/>
                  </a:lnTo>
                  <a:lnTo>
                    <a:pt x="19644880" y="144780"/>
                  </a:lnTo>
                  <a:lnTo>
                    <a:pt x="19500100" y="144780"/>
                  </a:lnTo>
                  <a:lnTo>
                    <a:pt x="195001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9500100" y="0"/>
                  </a:lnTo>
                  <a:lnTo>
                    <a:pt x="195001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952083" y="2763289"/>
            <a:ext cx="4383833" cy="149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143"/>
              </a:lnSpc>
              <a:spcBef>
                <a:spcPct val="0"/>
              </a:spcBef>
            </a:pPr>
            <a:r>
              <a:rPr lang="en-US" sz="8673">
                <a:solidFill>
                  <a:srgbClr val="000000"/>
                </a:solidFill>
                <a:latin typeface="Koulen"/>
                <a:ea typeface="Koulen"/>
                <a:cs typeface="Koulen"/>
                <a:sym typeface="Koulen"/>
              </a:rPr>
              <a:t>មេរៀនទី២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04382" y="4778795"/>
            <a:ext cx="12611401" cy="1645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73"/>
              </a:lnSpc>
              <a:spcBef>
                <a:spcPct val="0"/>
              </a:spcBef>
            </a:pPr>
            <a:r>
              <a:rPr lang="en-US" sz="9481">
                <a:solidFill>
                  <a:srgbClr val="FF0000"/>
                </a:solidFill>
                <a:latin typeface="Koulen"/>
                <a:ea typeface="Koulen"/>
                <a:cs typeface="Koulen"/>
                <a:sym typeface="Koulen"/>
              </a:rPr>
              <a:t>ចំនួនទសភាគមានតម្លៃស្មើគ្នា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7885" y="1596524"/>
            <a:ext cx="3272995" cy="635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67"/>
              </a:lnSpc>
              <a:spcBef>
                <a:spcPct val="0"/>
              </a:spcBef>
            </a:pPr>
            <a:r>
              <a:rPr lang="en-US" sz="3690">
                <a:solidFill>
                  <a:srgbClr val="FF0000"/>
                </a:solidFill>
                <a:latin typeface="Koulen"/>
                <a:ea typeface="Koulen"/>
                <a:cs typeface="Koulen"/>
                <a:sym typeface="Koulen"/>
              </a:rPr>
              <a:t>គណិតវិទ្យាថ្នាក់ទី៦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7955983"/>
            <a:ext cx="23241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798"/>
              </a:lnSpc>
              <a:spcBef>
                <a:spcPct val="0"/>
              </a:spcBef>
            </a:pPr>
            <a:r>
              <a:rPr lang="en-US" sz="4855" dirty="0">
                <a:solidFill>
                  <a:srgbClr val="000000"/>
                </a:solidFill>
                <a:latin typeface="Koulen"/>
                <a:ea typeface="Koulen"/>
                <a:cs typeface="Koulen"/>
                <a:sym typeface="Koulen"/>
              </a:rPr>
              <a:t>ទំព័រទី៧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954001" y="8165778"/>
            <a:ext cx="388604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08"/>
              </a:lnSpc>
              <a:spcBef>
                <a:spcPct val="0"/>
              </a:spcBef>
            </a:pPr>
            <a:r>
              <a:rPr lang="en-US" sz="3577" dirty="0" err="1">
                <a:solidFill>
                  <a:srgbClr val="000000"/>
                </a:solidFill>
                <a:latin typeface="Koulen"/>
                <a:ea typeface="Koulen"/>
                <a:cs typeface="Koulen"/>
                <a:sym typeface="Koulen"/>
              </a:rPr>
              <a:t>លោកគ្រូ</a:t>
            </a:r>
            <a:r>
              <a:rPr lang="en-US" sz="3577" dirty="0">
                <a:solidFill>
                  <a:srgbClr val="000000"/>
                </a:solidFill>
                <a:latin typeface="Koulen"/>
                <a:ea typeface="Koulen"/>
                <a:cs typeface="Koulen"/>
                <a:sym typeface="Koulen"/>
              </a:rPr>
              <a:t> </a:t>
            </a:r>
            <a:r>
              <a:rPr lang="en-US" sz="3577" dirty="0" err="1">
                <a:solidFill>
                  <a:srgbClr val="000000"/>
                </a:solidFill>
                <a:latin typeface="Koulen"/>
                <a:ea typeface="Koulen"/>
                <a:cs typeface="Koulen"/>
                <a:sym typeface="Koulen"/>
              </a:rPr>
              <a:t>ស្រេង</a:t>
            </a:r>
            <a:r>
              <a:rPr lang="en-US" sz="3577" dirty="0">
                <a:solidFill>
                  <a:srgbClr val="000000"/>
                </a:solidFill>
                <a:latin typeface="Koulen"/>
                <a:ea typeface="Koulen"/>
                <a:cs typeface="Koulen"/>
                <a:sym typeface="Koulen"/>
              </a:rPr>
              <a:t> </a:t>
            </a:r>
            <a:r>
              <a:rPr lang="en-US" sz="3577" dirty="0" err="1">
                <a:solidFill>
                  <a:srgbClr val="000000"/>
                </a:solidFill>
                <a:latin typeface="Koulen"/>
                <a:ea typeface="Koulen"/>
                <a:cs typeface="Koulen"/>
                <a:sym typeface="Koulen"/>
              </a:rPr>
              <a:t>ចក</a:t>
            </a:r>
            <a:r>
              <a:rPr lang="en-US" sz="3577" dirty="0">
                <a:solidFill>
                  <a:srgbClr val="000000"/>
                </a:solidFill>
                <a:latin typeface="Koulen"/>
                <a:ea typeface="Koulen"/>
                <a:cs typeface="Koulen"/>
                <a:sym typeface="Koulen"/>
              </a:rPr>
              <a:t>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64915" y="-1682886"/>
            <a:ext cx="30339511" cy="21882372"/>
          </a:xfrm>
          <a:custGeom>
            <a:avLst/>
            <a:gdLst/>
            <a:ahLst/>
            <a:cxnLst/>
            <a:rect l="l" t="t" r="r" b="b"/>
            <a:pathLst>
              <a:path w="30339511" h="21882372">
                <a:moveTo>
                  <a:pt x="0" y="0"/>
                </a:moveTo>
                <a:lnTo>
                  <a:pt x="30339511" y="0"/>
                </a:lnTo>
                <a:lnTo>
                  <a:pt x="30339511" y="21882372"/>
                </a:lnTo>
                <a:lnTo>
                  <a:pt x="0" y="218823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05902" y="4528770"/>
            <a:ext cx="15791498" cy="1920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5399"/>
              </a:lnSpc>
              <a:spcBef>
                <a:spcPct val="0"/>
              </a:spcBef>
            </a:pPr>
            <a:r>
              <a:rPr lang="en-US" sz="10999" dirty="0" err="1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តើ</a:t>
            </a:r>
            <a:r>
              <a:rPr lang="en-US" sz="1099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 </a:t>
            </a:r>
            <a:r>
              <a:rPr lang="en-US" sz="10999" dirty="0">
                <a:solidFill>
                  <a:srgbClr val="FF0000"/>
                </a:solidFill>
                <a:latin typeface="Hanuman"/>
                <a:ea typeface="Hanuman"/>
                <a:cs typeface="Hanuman"/>
                <a:sym typeface="Hanuman"/>
              </a:rPr>
              <a:t>0.2</a:t>
            </a:r>
            <a:r>
              <a:rPr lang="en-US" sz="1099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 </a:t>
            </a:r>
            <a:r>
              <a:rPr lang="en-US" sz="10999" dirty="0" err="1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និង</a:t>
            </a:r>
            <a:r>
              <a:rPr lang="en-US" sz="1099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 </a:t>
            </a:r>
            <a:r>
              <a:rPr lang="en-US" sz="10999" dirty="0">
                <a:solidFill>
                  <a:srgbClr val="FF0000"/>
                </a:solidFill>
                <a:latin typeface="Hanuman"/>
                <a:ea typeface="Hanuman"/>
                <a:cs typeface="Hanuman"/>
                <a:sym typeface="Hanuman"/>
              </a:rPr>
              <a:t>0.20</a:t>
            </a:r>
            <a:r>
              <a:rPr lang="en-US" sz="1099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 </a:t>
            </a:r>
            <a:r>
              <a:rPr lang="en-US" sz="10999" dirty="0" err="1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ស្មើគ្នាឬទេ</a:t>
            </a:r>
            <a:r>
              <a:rPr lang="en-US" sz="1099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88308" y="325653"/>
            <a:ext cx="4321866" cy="1244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07"/>
              </a:lnSpc>
              <a:spcBef>
                <a:spcPct val="0"/>
              </a:spcBef>
            </a:pPr>
            <a:r>
              <a:rPr lang="en-US" sz="7148">
                <a:solidFill>
                  <a:srgbClr val="FFFFFF"/>
                </a:solidFill>
                <a:latin typeface="Koulen"/>
                <a:ea typeface="Koulen"/>
                <a:cs typeface="Koulen"/>
                <a:sym typeface="Koulen"/>
              </a:rPr>
              <a:t>សំណួរអនុវត្ត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130793" y="7421673"/>
            <a:ext cx="2713585" cy="1421402"/>
            <a:chOff x="0" y="0"/>
            <a:chExt cx="3618113" cy="18952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8113" cy="1895202"/>
            </a:xfrm>
            <a:custGeom>
              <a:avLst/>
              <a:gdLst/>
              <a:ahLst/>
              <a:cxnLst/>
              <a:rect l="l" t="t" r="r" b="b"/>
              <a:pathLst>
                <a:path w="3618113" h="1895202">
                  <a:moveTo>
                    <a:pt x="0" y="0"/>
                  </a:moveTo>
                  <a:lnTo>
                    <a:pt x="3618113" y="0"/>
                  </a:lnTo>
                  <a:lnTo>
                    <a:pt x="3618113" y="1895202"/>
                  </a:lnTo>
                  <a:lnTo>
                    <a:pt x="0" y="1895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731556" y="7421673"/>
            <a:ext cx="3747331" cy="1421402"/>
            <a:chOff x="0" y="0"/>
            <a:chExt cx="4996442" cy="18952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96442" cy="1895202"/>
            </a:xfrm>
            <a:custGeom>
              <a:avLst/>
              <a:gdLst/>
              <a:ahLst/>
              <a:cxnLst/>
              <a:rect l="l" t="t" r="r" b="b"/>
              <a:pathLst>
                <a:path w="4996442" h="1895202">
                  <a:moveTo>
                    <a:pt x="0" y="0"/>
                  </a:moveTo>
                  <a:lnTo>
                    <a:pt x="4996442" y="0"/>
                  </a:lnTo>
                  <a:lnTo>
                    <a:pt x="4996442" y="1895202"/>
                  </a:lnTo>
                  <a:lnTo>
                    <a:pt x="0" y="1895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959201" y="6673072"/>
            <a:ext cx="3180081" cy="2585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52"/>
              </a:lnSpc>
            </a:pPr>
            <a:r>
              <a:rPr lang="en-US" sz="14823" spc="2104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10" name="AutoShape 10"/>
          <p:cNvSpPr/>
          <p:nvPr/>
        </p:nvSpPr>
        <p:spPr>
          <a:xfrm>
            <a:off x="9907961" y="4620141"/>
            <a:ext cx="462641" cy="1820127"/>
          </a:xfrm>
          <a:prstGeom prst="line">
            <a:avLst/>
          </a:prstGeom>
          <a:ln w="76200" cap="flat">
            <a:solidFill>
              <a:srgbClr val="5E17E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64915" y="-1682886"/>
            <a:ext cx="30339511" cy="21882372"/>
          </a:xfrm>
          <a:custGeom>
            <a:avLst/>
            <a:gdLst/>
            <a:ahLst/>
            <a:cxnLst/>
            <a:rect l="l" t="t" r="r" b="b"/>
            <a:pathLst>
              <a:path w="30339511" h="21882372">
                <a:moveTo>
                  <a:pt x="0" y="0"/>
                </a:moveTo>
                <a:lnTo>
                  <a:pt x="30339511" y="0"/>
                </a:lnTo>
                <a:lnTo>
                  <a:pt x="30339511" y="21882372"/>
                </a:lnTo>
                <a:lnTo>
                  <a:pt x="0" y="218823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05902" y="4528770"/>
            <a:ext cx="15943898" cy="1920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5399"/>
              </a:lnSpc>
              <a:spcBef>
                <a:spcPct val="0"/>
              </a:spcBef>
            </a:pPr>
            <a:r>
              <a:rPr lang="en-US" sz="10999" dirty="0" err="1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តើ</a:t>
            </a:r>
            <a:r>
              <a:rPr lang="en-US" sz="1099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 </a:t>
            </a:r>
            <a:r>
              <a:rPr lang="en-US" sz="10999" dirty="0">
                <a:solidFill>
                  <a:srgbClr val="FF0000"/>
                </a:solidFill>
                <a:latin typeface="Hanuman"/>
                <a:ea typeface="Hanuman"/>
                <a:cs typeface="Hanuman"/>
                <a:sym typeface="Hanuman"/>
              </a:rPr>
              <a:t>0.5</a:t>
            </a:r>
            <a:r>
              <a:rPr lang="en-US" sz="1099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 </a:t>
            </a:r>
            <a:r>
              <a:rPr lang="en-US" sz="10999" dirty="0" err="1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និង</a:t>
            </a:r>
            <a:r>
              <a:rPr lang="en-US" sz="1099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 </a:t>
            </a:r>
            <a:r>
              <a:rPr lang="en-US" sz="10999" dirty="0">
                <a:solidFill>
                  <a:srgbClr val="FF0000"/>
                </a:solidFill>
                <a:latin typeface="Hanuman"/>
                <a:ea typeface="Hanuman"/>
                <a:cs typeface="Hanuman"/>
                <a:sym typeface="Hanuman"/>
              </a:rPr>
              <a:t>0.50</a:t>
            </a:r>
            <a:r>
              <a:rPr lang="en-US" sz="1099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 </a:t>
            </a:r>
            <a:r>
              <a:rPr lang="en-US" sz="10999" dirty="0" err="1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ស្មើគ្នាឬទេ</a:t>
            </a:r>
            <a:r>
              <a:rPr lang="en-US" sz="1099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88308" y="325653"/>
            <a:ext cx="4321866" cy="1244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07"/>
              </a:lnSpc>
              <a:spcBef>
                <a:spcPct val="0"/>
              </a:spcBef>
            </a:pPr>
            <a:r>
              <a:rPr lang="en-US" sz="7148">
                <a:solidFill>
                  <a:srgbClr val="FFFFFF"/>
                </a:solidFill>
                <a:latin typeface="Koulen"/>
                <a:ea typeface="Koulen"/>
                <a:cs typeface="Koulen"/>
                <a:sym typeface="Koulen"/>
              </a:rPr>
              <a:t>សំណួរអនុវត្ត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130793" y="7421673"/>
            <a:ext cx="2713585" cy="1421402"/>
            <a:chOff x="0" y="0"/>
            <a:chExt cx="3618113" cy="18952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8113" cy="1895202"/>
            </a:xfrm>
            <a:custGeom>
              <a:avLst/>
              <a:gdLst/>
              <a:ahLst/>
              <a:cxnLst/>
              <a:rect l="l" t="t" r="r" b="b"/>
              <a:pathLst>
                <a:path w="3618113" h="1895202">
                  <a:moveTo>
                    <a:pt x="0" y="0"/>
                  </a:moveTo>
                  <a:lnTo>
                    <a:pt x="3618113" y="0"/>
                  </a:lnTo>
                  <a:lnTo>
                    <a:pt x="3618113" y="1895202"/>
                  </a:lnTo>
                  <a:lnTo>
                    <a:pt x="0" y="1895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731556" y="7421673"/>
            <a:ext cx="3747331" cy="1421402"/>
            <a:chOff x="0" y="0"/>
            <a:chExt cx="4996442" cy="18952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96442" cy="1895202"/>
            </a:xfrm>
            <a:custGeom>
              <a:avLst/>
              <a:gdLst/>
              <a:ahLst/>
              <a:cxnLst/>
              <a:rect l="l" t="t" r="r" b="b"/>
              <a:pathLst>
                <a:path w="4996442" h="1895202">
                  <a:moveTo>
                    <a:pt x="0" y="0"/>
                  </a:moveTo>
                  <a:lnTo>
                    <a:pt x="4996442" y="0"/>
                  </a:lnTo>
                  <a:lnTo>
                    <a:pt x="4996442" y="1895202"/>
                  </a:lnTo>
                  <a:lnTo>
                    <a:pt x="0" y="1895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959201" y="6673072"/>
            <a:ext cx="3180081" cy="2585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52"/>
              </a:lnSpc>
            </a:pPr>
            <a:r>
              <a:rPr lang="en-US" sz="14823" spc="2104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10" name="AutoShape 10"/>
          <p:cNvSpPr/>
          <p:nvPr/>
        </p:nvSpPr>
        <p:spPr>
          <a:xfrm>
            <a:off x="9907961" y="4620141"/>
            <a:ext cx="462641" cy="1820127"/>
          </a:xfrm>
          <a:prstGeom prst="line">
            <a:avLst/>
          </a:prstGeom>
          <a:ln w="76200" cap="flat">
            <a:solidFill>
              <a:srgbClr val="5E17E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64915" y="-1682886"/>
            <a:ext cx="30339511" cy="21882372"/>
          </a:xfrm>
          <a:custGeom>
            <a:avLst/>
            <a:gdLst/>
            <a:ahLst/>
            <a:cxnLst/>
            <a:rect l="l" t="t" r="r" b="b"/>
            <a:pathLst>
              <a:path w="30339511" h="21882372">
                <a:moveTo>
                  <a:pt x="0" y="0"/>
                </a:moveTo>
                <a:lnTo>
                  <a:pt x="30339511" y="0"/>
                </a:lnTo>
                <a:lnTo>
                  <a:pt x="30339511" y="21882372"/>
                </a:lnTo>
                <a:lnTo>
                  <a:pt x="0" y="218823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05902" y="4528770"/>
            <a:ext cx="15715298" cy="1920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5399"/>
              </a:lnSpc>
              <a:spcBef>
                <a:spcPct val="0"/>
              </a:spcBef>
            </a:pPr>
            <a:r>
              <a:rPr lang="en-US" sz="10999" dirty="0" err="1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តើ</a:t>
            </a:r>
            <a:r>
              <a:rPr lang="en-US" sz="1099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 </a:t>
            </a:r>
            <a:r>
              <a:rPr lang="en-US" sz="10999" dirty="0">
                <a:solidFill>
                  <a:srgbClr val="FF0000"/>
                </a:solidFill>
                <a:latin typeface="Hanuman"/>
                <a:ea typeface="Hanuman"/>
                <a:cs typeface="Hanuman"/>
                <a:sym typeface="Hanuman"/>
              </a:rPr>
              <a:t>0.9</a:t>
            </a:r>
            <a:r>
              <a:rPr lang="en-US" sz="1099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 </a:t>
            </a:r>
            <a:r>
              <a:rPr lang="en-US" sz="10999" dirty="0" err="1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និង</a:t>
            </a:r>
            <a:r>
              <a:rPr lang="en-US" sz="1099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 </a:t>
            </a:r>
            <a:r>
              <a:rPr lang="en-US" sz="10999" dirty="0">
                <a:solidFill>
                  <a:srgbClr val="FF0000"/>
                </a:solidFill>
                <a:latin typeface="Hanuman"/>
                <a:ea typeface="Hanuman"/>
                <a:cs typeface="Hanuman"/>
                <a:sym typeface="Hanuman"/>
              </a:rPr>
              <a:t>0.90</a:t>
            </a:r>
            <a:r>
              <a:rPr lang="en-US" sz="1099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 </a:t>
            </a:r>
            <a:r>
              <a:rPr lang="en-US" sz="10999" dirty="0" err="1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ស្មើគ្នាឬទេ</a:t>
            </a:r>
            <a:r>
              <a:rPr lang="en-US" sz="1099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88308" y="325653"/>
            <a:ext cx="4321866" cy="1244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07"/>
              </a:lnSpc>
              <a:spcBef>
                <a:spcPct val="0"/>
              </a:spcBef>
            </a:pPr>
            <a:r>
              <a:rPr lang="en-US" sz="7148">
                <a:solidFill>
                  <a:srgbClr val="FFFFFF"/>
                </a:solidFill>
                <a:latin typeface="Koulen"/>
                <a:ea typeface="Koulen"/>
                <a:cs typeface="Koulen"/>
                <a:sym typeface="Koulen"/>
              </a:rPr>
              <a:t>សំណួរអនុវត្ត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130793" y="7421673"/>
            <a:ext cx="2713585" cy="1421402"/>
            <a:chOff x="0" y="0"/>
            <a:chExt cx="3618113" cy="18952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8113" cy="1895202"/>
            </a:xfrm>
            <a:custGeom>
              <a:avLst/>
              <a:gdLst/>
              <a:ahLst/>
              <a:cxnLst/>
              <a:rect l="l" t="t" r="r" b="b"/>
              <a:pathLst>
                <a:path w="3618113" h="1895202">
                  <a:moveTo>
                    <a:pt x="0" y="0"/>
                  </a:moveTo>
                  <a:lnTo>
                    <a:pt x="3618113" y="0"/>
                  </a:lnTo>
                  <a:lnTo>
                    <a:pt x="3618113" y="1895202"/>
                  </a:lnTo>
                  <a:lnTo>
                    <a:pt x="0" y="1895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731556" y="7421673"/>
            <a:ext cx="3747331" cy="1421402"/>
            <a:chOff x="0" y="0"/>
            <a:chExt cx="4996442" cy="18952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96442" cy="1895202"/>
            </a:xfrm>
            <a:custGeom>
              <a:avLst/>
              <a:gdLst/>
              <a:ahLst/>
              <a:cxnLst/>
              <a:rect l="l" t="t" r="r" b="b"/>
              <a:pathLst>
                <a:path w="4996442" h="1895202">
                  <a:moveTo>
                    <a:pt x="0" y="0"/>
                  </a:moveTo>
                  <a:lnTo>
                    <a:pt x="4996442" y="0"/>
                  </a:lnTo>
                  <a:lnTo>
                    <a:pt x="4996442" y="1895202"/>
                  </a:lnTo>
                  <a:lnTo>
                    <a:pt x="0" y="1895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959201" y="6673072"/>
            <a:ext cx="3180081" cy="2585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52"/>
              </a:lnSpc>
            </a:pPr>
            <a:r>
              <a:rPr lang="en-US" sz="14823" spc="2104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10" name="AutoShape 10"/>
          <p:cNvSpPr/>
          <p:nvPr/>
        </p:nvSpPr>
        <p:spPr>
          <a:xfrm>
            <a:off x="9907961" y="4620141"/>
            <a:ext cx="462641" cy="1820127"/>
          </a:xfrm>
          <a:prstGeom prst="line">
            <a:avLst/>
          </a:prstGeom>
          <a:ln w="76200" cap="flat">
            <a:solidFill>
              <a:srgbClr val="5E17E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64915" y="-1682886"/>
            <a:ext cx="30339511" cy="21882372"/>
          </a:xfrm>
          <a:custGeom>
            <a:avLst/>
            <a:gdLst/>
            <a:ahLst/>
            <a:cxnLst/>
            <a:rect l="l" t="t" r="r" b="b"/>
            <a:pathLst>
              <a:path w="30339511" h="21882372">
                <a:moveTo>
                  <a:pt x="0" y="0"/>
                </a:moveTo>
                <a:lnTo>
                  <a:pt x="30339511" y="0"/>
                </a:lnTo>
                <a:lnTo>
                  <a:pt x="30339511" y="21882372"/>
                </a:lnTo>
                <a:lnTo>
                  <a:pt x="0" y="218823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767201" y="2607063"/>
            <a:ext cx="14753597" cy="145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663"/>
              </a:lnSpc>
              <a:spcBef>
                <a:spcPct val="0"/>
              </a:spcBef>
            </a:pPr>
            <a:r>
              <a:rPr lang="en-US" sz="8330" dirty="0" err="1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តើ</a:t>
            </a:r>
            <a:r>
              <a:rPr lang="en-US" sz="8330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 </a:t>
            </a:r>
            <a:r>
              <a:rPr lang="en-US" sz="8330" dirty="0">
                <a:solidFill>
                  <a:srgbClr val="FF0000"/>
                </a:solidFill>
                <a:latin typeface="Hanuman"/>
                <a:ea typeface="Hanuman"/>
                <a:cs typeface="Hanuman"/>
                <a:sym typeface="Hanuman"/>
              </a:rPr>
              <a:t>12.00</a:t>
            </a:r>
            <a:r>
              <a:rPr lang="en-US" sz="8330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 </a:t>
            </a:r>
            <a:r>
              <a:rPr lang="en-US" sz="8330" dirty="0" err="1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និង</a:t>
            </a:r>
            <a:r>
              <a:rPr lang="en-US" sz="8330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 </a:t>
            </a:r>
            <a:r>
              <a:rPr lang="en-US" sz="8330" dirty="0">
                <a:solidFill>
                  <a:srgbClr val="FF0000"/>
                </a:solidFill>
                <a:latin typeface="Hanuman"/>
                <a:ea typeface="Hanuman"/>
                <a:cs typeface="Hanuman"/>
                <a:sym typeface="Hanuman"/>
              </a:rPr>
              <a:t>12.000</a:t>
            </a:r>
            <a:r>
              <a:rPr lang="en-US" sz="8330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 </a:t>
            </a:r>
            <a:r>
              <a:rPr lang="en-US" sz="8330" dirty="0" err="1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ស្មើគ្នាឬទេ</a:t>
            </a:r>
            <a:r>
              <a:rPr lang="en-US" sz="8330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88308" y="325653"/>
            <a:ext cx="4321866" cy="1244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07"/>
              </a:lnSpc>
              <a:spcBef>
                <a:spcPct val="0"/>
              </a:spcBef>
            </a:pPr>
            <a:r>
              <a:rPr lang="en-US" sz="7148">
                <a:solidFill>
                  <a:srgbClr val="FFFFFF"/>
                </a:solidFill>
                <a:latin typeface="Koulen"/>
                <a:ea typeface="Koulen"/>
                <a:cs typeface="Koulen"/>
                <a:sym typeface="Koulen"/>
              </a:rPr>
              <a:t>សំណួរអនុវត្ត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916849" y="7574529"/>
            <a:ext cx="4781078" cy="1421402"/>
            <a:chOff x="0" y="0"/>
            <a:chExt cx="6374771" cy="18952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74771" cy="1895202"/>
            </a:xfrm>
            <a:custGeom>
              <a:avLst/>
              <a:gdLst/>
              <a:ahLst/>
              <a:cxnLst/>
              <a:rect l="l" t="t" r="r" b="b"/>
              <a:pathLst>
                <a:path w="6374771" h="1895202">
                  <a:moveTo>
                    <a:pt x="0" y="0"/>
                  </a:moveTo>
                  <a:lnTo>
                    <a:pt x="6374771" y="0"/>
                  </a:lnTo>
                  <a:lnTo>
                    <a:pt x="6374771" y="1895202"/>
                  </a:lnTo>
                  <a:lnTo>
                    <a:pt x="0" y="1895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878008" y="7574529"/>
            <a:ext cx="5814825" cy="1421402"/>
            <a:chOff x="0" y="0"/>
            <a:chExt cx="7753100" cy="18952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753100" cy="1895202"/>
            </a:xfrm>
            <a:custGeom>
              <a:avLst/>
              <a:gdLst/>
              <a:ahLst/>
              <a:cxnLst/>
              <a:rect l="l" t="t" r="r" b="b"/>
              <a:pathLst>
                <a:path w="7753100" h="1895202">
                  <a:moveTo>
                    <a:pt x="0" y="0"/>
                  </a:moveTo>
                  <a:lnTo>
                    <a:pt x="7753100" y="0"/>
                  </a:lnTo>
                  <a:lnTo>
                    <a:pt x="7753100" y="1895202"/>
                  </a:lnTo>
                  <a:lnTo>
                    <a:pt x="0" y="1895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697927" y="6825928"/>
            <a:ext cx="3180081" cy="2585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52"/>
              </a:lnSpc>
            </a:pPr>
            <a:r>
              <a:rPr lang="en-US" sz="14823" spc="2104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10" name="AutoShape 10"/>
          <p:cNvSpPr/>
          <p:nvPr/>
        </p:nvSpPr>
        <p:spPr>
          <a:xfrm>
            <a:off x="4836891" y="3320437"/>
            <a:ext cx="1524279" cy="34015"/>
          </a:xfrm>
          <a:prstGeom prst="line">
            <a:avLst/>
          </a:prstGeom>
          <a:ln w="66675" cap="flat">
            <a:solidFill>
              <a:srgbClr val="5E17E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10164987" y="3337444"/>
            <a:ext cx="1140956" cy="0"/>
          </a:xfrm>
          <a:prstGeom prst="line">
            <a:avLst/>
          </a:prstGeom>
          <a:ln w="66675" cap="flat">
            <a:solidFill>
              <a:srgbClr val="5E17E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3803144" y="4694026"/>
            <a:ext cx="2067493" cy="1421402"/>
            <a:chOff x="0" y="0"/>
            <a:chExt cx="2756658" cy="18952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56658" cy="1895202"/>
            </a:xfrm>
            <a:custGeom>
              <a:avLst/>
              <a:gdLst/>
              <a:ahLst/>
              <a:cxnLst/>
              <a:rect l="l" t="t" r="r" b="b"/>
              <a:pathLst>
                <a:path w="2756658" h="1895202">
                  <a:moveTo>
                    <a:pt x="0" y="0"/>
                  </a:moveTo>
                  <a:lnTo>
                    <a:pt x="2756658" y="0"/>
                  </a:lnTo>
                  <a:lnTo>
                    <a:pt x="2756658" y="1895202"/>
                  </a:lnTo>
                  <a:lnTo>
                    <a:pt x="0" y="1895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9362" y="4694026"/>
            <a:ext cx="3747331" cy="1421402"/>
            <a:chOff x="0" y="0"/>
            <a:chExt cx="4996442" cy="18952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996442" cy="1895202"/>
            </a:xfrm>
            <a:custGeom>
              <a:avLst/>
              <a:gdLst/>
              <a:ahLst/>
              <a:cxnLst/>
              <a:rect l="l" t="t" r="r" b="b"/>
              <a:pathLst>
                <a:path w="4996442" h="1895202">
                  <a:moveTo>
                    <a:pt x="0" y="0"/>
                  </a:moveTo>
                  <a:lnTo>
                    <a:pt x="4996442" y="0"/>
                  </a:lnTo>
                  <a:lnTo>
                    <a:pt x="4996442" y="1895202"/>
                  </a:lnTo>
                  <a:lnTo>
                    <a:pt x="0" y="1895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262023" y="3945425"/>
            <a:ext cx="3180081" cy="2585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52"/>
              </a:lnSpc>
            </a:pPr>
            <a:r>
              <a:rPr lang="en-US" sz="14823" spc="2104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1645934" y="4955709"/>
            <a:ext cx="1846421" cy="898036"/>
          </a:xfrm>
          <a:prstGeom prst="line">
            <a:avLst/>
          </a:prstGeom>
          <a:ln w="66675" cap="flat">
            <a:solidFill>
              <a:srgbClr val="5E17E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64915" y="-1682886"/>
            <a:ext cx="30339511" cy="21882372"/>
          </a:xfrm>
          <a:custGeom>
            <a:avLst/>
            <a:gdLst/>
            <a:ahLst/>
            <a:cxnLst/>
            <a:rect l="l" t="t" r="r" b="b"/>
            <a:pathLst>
              <a:path w="30339511" h="21882372">
                <a:moveTo>
                  <a:pt x="0" y="0"/>
                </a:moveTo>
                <a:lnTo>
                  <a:pt x="30339511" y="0"/>
                </a:lnTo>
                <a:lnTo>
                  <a:pt x="30339511" y="21882372"/>
                </a:lnTo>
                <a:lnTo>
                  <a:pt x="0" y="218823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4706813"/>
            <a:ext cx="16478306" cy="1634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26"/>
              </a:lnSpc>
              <a:spcBef>
                <a:spcPct val="0"/>
              </a:spcBef>
            </a:pPr>
            <a:r>
              <a:rPr lang="en-US" sz="9304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តើ </a:t>
            </a:r>
            <a:r>
              <a:rPr lang="en-US" sz="9304">
                <a:solidFill>
                  <a:srgbClr val="FF0000"/>
                </a:solidFill>
                <a:latin typeface="Hanuman"/>
                <a:ea typeface="Hanuman"/>
                <a:cs typeface="Hanuman"/>
                <a:sym typeface="Hanuman"/>
              </a:rPr>
              <a:t>12.00</a:t>
            </a:r>
            <a:r>
              <a:rPr lang="en-US" sz="9304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 និង </a:t>
            </a:r>
            <a:r>
              <a:rPr lang="en-US" sz="9304">
                <a:solidFill>
                  <a:srgbClr val="FF0000"/>
                </a:solidFill>
                <a:latin typeface="Hanuman"/>
                <a:ea typeface="Hanuman"/>
                <a:cs typeface="Hanuman"/>
                <a:sym typeface="Hanuman"/>
              </a:rPr>
              <a:t>12.000</a:t>
            </a:r>
            <a:r>
              <a:rPr lang="en-US" sz="9304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 ស្មើគ្នាឬទេ?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88308" y="325653"/>
            <a:ext cx="4321866" cy="1244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07"/>
              </a:lnSpc>
              <a:spcBef>
                <a:spcPct val="0"/>
              </a:spcBef>
            </a:pPr>
            <a:r>
              <a:rPr lang="en-US" sz="7148">
                <a:solidFill>
                  <a:srgbClr val="FFFFFF"/>
                </a:solidFill>
                <a:latin typeface="Koulen"/>
                <a:ea typeface="Koulen"/>
                <a:cs typeface="Koulen"/>
                <a:sym typeface="Koulen"/>
              </a:rPr>
              <a:t>សំណួរអនុវត្ត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178123" y="7421673"/>
            <a:ext cx="4781078" cy="1421402"/>
            <a:chOff x="0" y="0"/>
            <a:chExt cx="6374771" cy="18952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74771" cy="1895202"/>
            </a:xfrm>
            <a:custGeom>
              <a:avLst/>
              <a:gdLst/>
              <a:ahLst/>
              <a:cxnLst/>
              <a:rect l="l" t="t" r="r" b="b"/>
              <a:pathLst>
                <a:path w="6374771" h="1895202">
                  <a:moveTo>
                    <a:pt x="0" y="0"/>
                  </a:moveTo>
                  <a:lnTo>
                    <a:pt x="6374771" y="0"/>
                  </a:lnTo>
                  <a:lnTo>
                    <a:pt x="6374771" y="1895202"/>
                  </a:lnTo>
                  <a:lnTo>
                    <a:pt x="0" y="1895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139282" y="7421673"/>
            <a:ext cx="5814825" cy="1421402"/>
            <a:chOff x="0" y="0"/>
            <a:chExt cx="7753100" cy="18952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753100" cy="1895202"/>
            </a:xfrm>
            <a:custGeom>
              <a:avLst/>
              <a:gdLst/>
              <a:ahLst/>
              <a:cxnLst/>
              <a:rect l="l" t="t" r="r" b="b"/>
              <a:pathLst>
                <a:path w="7753100" h="1895202">
                  <a:moveTo>
                    <a:pt x="0" y="0"/>
                  </a:moveTo>
                  <a:lnTo>
                    <a:pt x="7753100" y="0"/>
                  </a:lnTo>
                  <a:lnTo>
                    <a:pt x="7753100" y="1895202"/>
                  </a:lnTo>
                  <a:lnTo>
                    <a:pt x="0" y="1895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959201" y="6673072"/>
            <a:ext cx="3180081" cy="2585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52"/>
              </a:lnSpc>
            </a:pPr>
            <a:r>
              <a:rPr lang="en-US" sz="14823" spc="2104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8176" y="2157326"/>
            <a:ext cx="2098342" cy="3010664"/>
            <a:chOff x="0" y="0"/>
            <a:chExt cx="2797789" cy="40142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7789" cy="4014219"/>
            </a:xfrm>
            <a:custGeom>
              <a:avLst/>
              <a:gdLst/>
              <a:ahLst/>
              <a:cxnLst/>
              <a:rect l="l" t="t" r="r" b="b"/>
              <a:pathLst>
                <a:path w="2797789" h="4014219">
                  <a:moveTo>
                    <a:pt x="0" y="0"/>
                  </a:moveTo>
                  <a:lnTo>
                    <a:pt x="2797789" y="0"/>
                  </a:lnTo>
                  <a:lnTo>
                    <a:pt x="2797789" y="4014219"/>
                  </a:lnTo>
                  <a:lnTo>
                    <a:pt x="0" y="40142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986756" y="2404757"/>
            <a:ext cx="2347146" cy="2498575"/>
            <a:chOff x="0" y="0"/>
            <a:chExt cx="3129528" cy="33314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9528" cy="3331433"/>
            </a:xfrm>
            <a:custGeom>
              <a:avLst/>
              <a:gdLst/>
              <a:ahLst/>
              <a:cxnLst/>
              <a:rect l="l" t="t" r="r" b="b"/>
              <a:pathLst>
                <a:path w="3129528" h="3331433">
                  <a:moveTo>
                    <a:pt x="0" y="0"/>
                  </a:moveTo>
                  <a:lnTo>
                    <a:pt x="3129528" y="0"/>
                  </a:lnTo>
                  <a:lnTo>
                    <a:pt x="3129528" y="3331433"/>
                  </a:lnTo>
                  <a:lnTo>
                    <a:pt x="0" y="3331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04661" y="7174565"/>
            <a:ext cx="1101838" cy="1580898"/>
            <a:chOff x="0" y="0"/>
            <a:chExt cx="1469117" cy="2107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69117" cy="2107864"/>
            </a:xfrm>
            <a:custGeom>
              <a:avLst/>
              <a:gdLst/>
              <a:ahLst/>
              <a:cxnLst/>
              <a:rect l="l" t="t" r="r" b="b"/>
              <a:pathLst>
                <a:path w="1469117" h="2107864">
                  <a:moveTo>
                    <a:pt x="0" y="0"/>
                  </a:moveTo>
                  <a:lnTo>
                    <a:pt x="1469117" y="0"/>
                  </a:lnTo>
                  <a:lnTo>
                    <a:pt x="1469117" y="2107864"/>
                  </a:lnTo>
                  <a:lnTo>
                    <a:pt x="0" y="2107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206230" y="7101460"/>
            <a:ext cx="1485086" cy="1580898"/>
            <a:chOff x="0" y="0"/>
            <a:chExt cx="1980115" cy="2107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80115" cy="2107864"/>
            </a:xfrm>
            <a:custGeom>
              <a:avLst/>
              <a:gdLst/>
              <a:ahLst/>
              <a:cxnLst/>
              <a:rect l="l" t="t" r="r" b="b"/>
              <a:pathLst>
                <a:path w="1980115" h="2107864">
                  <a:moveTo>
                    <a:pt x="0" y="0"/>
                  </a:moveTo>
                  <a:lnTo>
                    <a:pt x="1980115" y="0"/>
                  </a:lnTo>
                  <a:lnTo>
                    <a:pt x="1980115" y="2107864"/>
                  </a:lnTo>
                  <a:lnTo>
                    <a:pt x="0" y="2107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183775" y="7092175"/>
            <a:ext cx="1120850" cy="166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59"/>
              </a:lnSpc>
              <a:spcBef>
                <a:spcPct val="0"/>
              </a:spcBef>
            </a:pPr>
            <a:r>
              <a:rPr lang="en-US" sz="9614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តើ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81309" y="7092175"/>
            <a:ext cx="1550112" cy="166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59"/>
              </a:lnSpc>
              <a:spcBef>
                <a:spcPct val="0"/>
              </a:spcBef>
            </a:pPr>
            <a:r>
              <a:rPr lang="en-US" sz="9614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និង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68165" y="7151554"/>
            <a:ext cx="8381634" cy="1436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688"/>
              </a:lnSpc>
              <a:spcBef>
                <a:spcPct val="0"/>
              </a:spcBef>
            </a:pPr>
            <a:r>
              <a:rPr lang="en-US" sz="8349" dirty="0" err="1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មានតម្លៃស្មើគ្នាឬទេ</a:t>
            </a:r>
            <a:r>
              <a:rPr lang="en-US" sz="834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?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8032259-418E-41B6-6052-5384053110F6}"/>
              </a:ext>
            </a:extLst>
          </p:cNvPr>
          <p:cNvGrpSpPr/>
          <p:nvPr/>
        </p:nvGrpSpPr>
        <p:grpSpPr>
          <a:xfrm>
            <a:off x="971624" y="1493581"/>
            <a:ext cx="4572001" cy="4572000"/>
            <a:chOff x="368031" y="1508790"/>
            <a:chExt cx="5140118" cy="4389051"/>
          </a:xfrm>
        </p:grpSpPr>
        <p:grpSp>
          <p:nvGrpSpPr>
            <p:cNvPr id="16" name="Group 16"/>
            <p:cNvGrpSpPr/>
            <p:nvPr/>
          </p:nvGrpSpPr>
          <p:grpSpPr>
            <a:xfrm rot="5400000">
              <a:off x="-1284280" y="3211132"/>
              <a:ext cx="4366305" cy="1007114"/>
              <a:chOff x="0" y="0"/>
              <a:chExt cx="1132002" cy="26524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32002" cy="265248"/>
              </a:xfrm>
              <a:custGeom>
                <a:avLst/>
                <a:gdLst/>
                <a:ahLst/>
                <a:cxnLst/>
                <a:rect l="l" t="t" r="r" b="b"/>
                <a:pathLst>
                  <a:path w="1132002" h="265248">
                    <a:moveTo>
                      <a:pt x="0" y="0"/>
                    </a:moveTo>
                    <a:lnTo>
                      <a:pt x="1132002" y="0"/>
                    </a:lnTo>
                    <a:lnTo>
                      <a:pt x="1132002" y="265248"/>
                    </a:lnTo>
                    <a:lnTo>
                      <a:pt x="0" y="265248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132002" cy="3033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85958" y="1652904"/>
              <a:ext cx="4366306" cy="4078077"/>
              <a:chOff x="0" y="0"/>
              <a:chExt cx="1132002" cy="105718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132002" cy="1057182"/>
              </a:xfrm>
              <a:custGeom>
                <a:avLst/>
                <a:gdLst/>
                <a:ahLst/>
                <a:cxnLst/>
                <a:rect l="l" t="t" r="r" b="b"/>
                <a:pathLst>
                  <a:path w="1132002" h="1057182">
                    <a:moveTo>
                      <a:pt x="0" y="0"/>
                    </a:moveTo>
                    <a:lnTo>
                      <a:pt x="1132002" y="0"/>
                    </a:lnTo>
                    <a:lnTo>
                      <a:pt x="1132002" y="1057182"/>
                    </a:lnTo>
                    <a:lnTo>
                      <a:pt x="0" y="1057182"/>
                    </a:lnTo>
                    <a:close/>
                  </a:path>
                </a:pathLst>
              </a:custGeom>
              <a:solidFill>
                <a:srgbClr val="F1908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1132002" cy="10952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368032" y="1531534"/>
              <a:ext cx="5112837" cy="4343559"/>
            </a:xfrm>
            <a:custGeom>
              <a:avLst/>
              <a:gdLst/>
              <a:ahLst/>
              <a:cxnLst/>
              <a:rect l="l" t="t" r="r" b="b"/>
              <a:pathLst>
                <a:path w="1127867" h="958168">
                  <a:moveTo>
                    <a:pt x="0" y="0"/>
                  </a:moveTo>
                  <a:lnTo>
                    <a:pt x="1127867" y="0"/>
                  </a:lnTo>
                  <a:lnTo>
                    <a:pt x="1127867" y="958168"/>
                  </a:lnTo>
                  <a:lnTo>
                    <a:pt x="0" y="9581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1402430" y="1531535"/>
              <a:ext cx="0" cy="4343558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2412727" y="1531535"/>
              <a:ext cx="0" cy="4366304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3423025" y="1531535"/>
              <a:ext cx="0" cy="4343558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4448667" y="1531535"/>
              <a:ext cx="0" cy="4366304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 flipH="1">
              <a:off x="368031" y="3669978"/>
              <a:ext cx="5140118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514948" y="262788"/>
            <a:ext cx="2529135" cy="635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67"/>
              </a:lnSpc>
              <a:spcBef>
                <a:spcPct val="0"/>
              </a:spcBef>
            </a:pPr>
            <a:r>
              <a:rPr lang="en-US" sz="3690">
                <a:solidFill>
                  <a:srgbClr val="FF0000"/>
                </a:solidFill>
                <a:latin typeface="Koulen"/>
                <a:ea typeface="Koulen"/>
                <a:cs typeface="Koulen"/>
                <a:sym typeface="Koulen"/>
              </a:rPr>
              <a:t>ឧទាហរណ៍ទី១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3E228C8-7429-81E3-7327-D45826C65732}"/>
              </a:ext>
            </a:extLst>
          </p:cNvPr>
          <p:cNvGrpSpPr/>
          <p:nvPr/>
        </p:nvGrpSpPr>
        <p:grpSpPr>
          <a:xfrm>
            <a:off x="9220200" y="1516490"/>
            <a:ext cx="4572000" cy="4572000"/>
            <a:chOff x="9215598" y="1443644"/>
            <a:chExt cx="5140120" cy="4389050"/>
          </a:xfrm>
        </p:grpSpPr>
        <p:grpSp>
          <p:nvGrpSpPr>
            <p:cNvPr id="27" name="Group 27"/>
            <p:cNvGrpSpPr/>
            <p:nvPr/>
          </p:nvGrpSpPr>
          <p:grpSpPr>
            <a:xfrm rot="5400000">
              <a:off x="10133527" y="1587757"/>
              <a:ext cx="4366304" cy="4078079"/>
              <a:chOff x="0" y="0"/>
              <a:chExt cx="1132002" cy="105718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132002" cy="1057182"/>
              </a:xfrm>
              <a:custGeom>
                <a:avLst/>
                <a:gdLst/>
                <a:ahLst/>
                <a:cxnLst/>
                <a:rect l="l" t="t" r="r" b="b"/>
                <a:pathLst>
                  <a:path w="1132002" h="1057182">
                    <a:moveTo>
                      <a:pt x="0" y="0"/>
                    </a:moveTo>
                    <a:lnTo>
                      <a:pt x="1132002" y="0"/>
                    </a:lnTo>
                    <a:lnTo>
                      <a:pt x="1132002" y="1057182"/>
                    </a:lnTo>
                    <a:lnTo>
                      <a:pt x="0" y="1057182"/>
                    </a:lnTo>
                    <a:close/>
                  </a:path>
                </a:pathLst>
              </a:custGeom>
              <a:solidFill>
                <a:srgbClr val="F1908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1132002" cy="10952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 rot="5400000">
              <a:off x="7563287" y="3145984"/>
              <a:ext cx="4366306" cy="1007114"/>
              <a:chOff x="0" y="0"/>
              <a:chExt cx="1132002" cy="26524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132002" cy="265248"/>
              </a:xfrm>
              <a:custGeom>
                <a:avLst/>
                <a:gdLst/>
                <a:ahLst/>
                <a:cxnLst/>
                <a:rect l="l" t="t" r="r" b="b"/>
                <a:pathLst>
                  <a:path w="1132002" h="265248">
                    <a:moveTo>
                      <a:pt x="0" y="0"/>
                    </a:moveTo>
                    <a:lnTo>
                      <a:pt x="1132002" y="0"/>
                    </a:lnTo>
                    <a:lnTo>
                      <a:pt x="1132002" y="265248"/>
                    </a:lnTo>
                    <a:lnTo>
                      <a:pt x="0" y="265248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1132002" cy="3033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6" name="AutoShape 36"/>
            <p:cNvSpPr/>
            <p:nvPr/>
          </p:nvSpPr>
          <p:spPr>
            <a:xfrm>
              <a:off x="12270591" y="1443644"/>
              <a:ext cx="0" cy="4366303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13280889" y="1443644"/>
              <a:ext cx="0" cy="4366304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 flipH="1">
              <a:off x="9215598" y="3604830"/>
              <a:ext cx="5140120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 flipH="1">
              <a:off x="9242882" y="5374114"/>
              <a:ext cx="5112836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 flipH="1">
              <a:off x="9242882" y="4924990"/>
              <a:ext cx="5112836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 flipH="1">
              <a:off x="9242882" y="4494275"/>
              <a:ext cx="5112836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 flipH="1">
              <a:off x="9242882" y="4034904"/>
              <a:ext cx="5112836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 flipH="1">
              <a:off x="9242882" y="3176205"/>
              <a:ext cx="5112836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 flipH="1">
              <a:off x="9242882" y="2727082"/>
              <a:ext cx="5112836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 flipH="1">
              <a:off x="9242881" y="2296367"/>
              <a:ext cx="5112837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AutoShape 46"/>
            <p:cNvSpPr/>
            <p:nvPr/>
          </p:nvSpPr>
          <p:spPr>
            <a:xfrm flipH="1">
              <a:off x="9242882" y="1894145"/>
              <a:ext cx="5112836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AutoShape 47"/>
            <p:cNvSpPr/>
            <p:nvPr/>
          </p:nvSpPr>
          <p:spPr>
            <a:xfrm>
              <a:off x="11260294" y="1443644"/>
              <a:ext cx="0" cy="4366304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utoShape 48"/>
            <p:cNvSpPr/>
            <p:nvPr/>
          </p:nvSpPr>
          <p:spPr>
            <a:xfrm>
              <a:off x="10249996" y="1466388"/>
              <a:ext cx="0" cy="4343559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AutoShape 49"/>
            <p:cNvSpPr/>
            <p:nvPr/>
          </p:nvSpPr>
          <p:spPr>
            <a:xfrm>
              <a:off x="13777636" y="1443644"/>
              <a:ext cx="0" cy="4366303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AutoShape 50"/>
            <p:cNvSpPr/>
            <p:nvPr/>
          </p:nvSpPr>
          <p:spPr>
            <a:xfrm>
              <a:off x="12744334" y="1443645"/>
              <a:ext cx="0" cy="4366304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AutoShape 51"/>
            <p:cNvSpPr/>
            <p:nvPr/>
          </p:nvSpPr>
          <p:spPr>
            <a:xfrm>
              <a:off x="11757729" y="1443645"/>
              <a:ext cx="0" cy="4369998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52"/>
            <p:cNvSpPr/>
            <p:nvPr/>
          </p:nvSpPr>
          <p:spPr>
            <a:xfrm>
              <a:off x="10733027" y="1443645"/>
              <a:ext cx="0" cy="4369998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AutoShape 53"/>
            <p:cNvSpPr/>
            <p:nvPr/>
          </p:nvSpPr>
          <p:spPr>
            <a:xfrm>
              <a:off x="9746439" y="1466387"/>
              <a:ext cx="0" cy="4366307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9215598" y="1466388"/>
              <a:ext cx="5112837" cy="4343559"/>
              <a:chOff x="0" y="0"/>
              <a:chExt cx="1127867" cy="958168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127867" cy="958168"/>
              </a:xfrm>
              <a:custGeom>
                <a:avLst/>
                <a:gdLst/>
                <a:ahLst/>
                <a:cxnLst/>
                <a:rect l="l" t="t" r="r" b="b"/>
                <a:pathLst>
                  <a:path w="1127867" h="958168">
                    <a:moveTo>
                      <a:pt x="0" y="0"/>
                    </a:moveTo>
                    <a:lnTo>
                      <a:pt x="1127867" y="0"/>
                    </a:lnTo>
                    <a:lnTo>
                      <a:pt x="1127867" y="958168"/>
                    </a:lnTo>
                    <a:lnTo>
                      <a:pt x="0" y="9581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1127867" cy="9962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38803" y="2129686"/>
            <a:ext cx="1732227" cy="2485369"/>
            <a:chOff x="0" y="0"/>
            <a:chExt cx="2309636" cy="3313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9636" cy="3313826"/>
            </a:xfrm>
            <a:custGeom>
              <a:avLst/>
              <a:gdLst/>
              <a:ahLst/>
              <a:cxnLst/>
              <a:rect l="l" t="t" r="r" b="b"/>
              <a:pathLst>
                <a:path w="2309636" h="3313826">
                  <a:moveTo>
                    <a:pt x="0" y="0"/>
                  </a:moveTo>
                  <a:lnTo>
                    <a:pt x="2309636" y="0"/>
                  </a:lnTo>
                  <a:lnTo>
                    <a:pt x="2309636" y="3313826"/>
                  </a:lnTo>
                  <a:lnTo>
                    <a:pt x="0" y="3313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786891" y="1999409"/>
            <a:ext cx="1837691" cy="2636686"/>
            <a:chOff x="0" y="0"/>
            <a:chExt cx="2450254" cy="35155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50254" cy="3515582"/>
            </a:xfrm>
            <a:custGeom>
              <a:avLst/>
              <a:gdLst/>
              <a:ahLst/>
              <a:cxnLst/>
              <a:rect l="l" t="t" r="r" b="b"/>
              <a:pathLst>
                <a:path w="2450254" h="3515582">
                  <a:moveTo>
                    <a:pt x="0" y="0"/>
                  </a:moveTo>
                  <a:lnTo>
                    <a:pt x="2450254" y="0"/>
                  </a:lnTo>
                  <a:lnTo>
                    <a:pt x="2450254" y="3515582"/>
                  </a:lnTo>
                  <a:lnTo>
                    <a:pt x="0" y="3515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272635" y="6881412"/>
            <a:ext cx="1234936" cy="1771865"/>
            <a:chOff x="0" y="0"/>
            <a:chExt cx="1646582" cy="23624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46582" cy="2362487"/>
            </a:xfrm>
            <a:custGeom>
              <a:avLst/>
              <a:gdLst/>
              <a:ahLst/>
              <a:cxnLst/>
              <a:rect l="l" t="t" r="r" b="b"/>
              <a:pathLst>
                <a:path w="1646582" h="2362487">
                  <a:moveTo>
                    <a:pt x="0" y="0"/>
                  </a:moveTo>
                  <a:lnTo>
                    <a:pt x="1646582" y="0"/>
                  </a:lnTo>
                  <a:lnTo>
                    <a:pt x="1646582" y="2362487"/>
                  </a:lnTo>
                  <a:lnTo>
                    <a:pt x="0" y="2362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76833" y="6881412"/>
            <a:ext cx="1231489" cy="1766919"/>
            <a:chOff x="0" y="0"/>
            <a:chExt cx="1641985" cy="23558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1985" cy="2355892"/>
            </a:xfrm>
            <a:custGeom>
              <a:avLst/>
              <a:gdLst/>
              <a:ahLst/>
              <a:cxnLst/>
              <a:rect l="l" t="t" r="r" b="b"/>
              <a:pathLst>
                <a:path w="1641985" h="2355892">
                  <a:moveTo>
                    <a:pt x="0" y="0"/>
                  </a:moveTo>
                  <a:lnTo>
                    <a:pt x="1641985" y="0"/>
                  </a:lnTo>
                  <a:lnTo>
                    <a:pt x="1641985" y="2355892"/>
                  </a:lnTo>
                  <a:lnTo>
                    <a:pt x="0" y="23558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787688" y="7157478"/>
            <a:ext cx="1120850" cy="166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59"/>
              </a:lnSpc>
              <a:spcBef>
                <a:spcPct val="0"/>
              </a:spcBef>
            </a:pPr>
            <a:r>
              <a:rPr lang="en-US" sz="9614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តើ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917146" y="7157478"/>
            <a:ext cx="1550112" cy="166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59"/>
              </a:lnSpc>
              <a:spcBef>
                <a:spcPct val="0"/>
              </a:spcBef>
            </a:pPr>
            <a:r>
              <a:rPr lang="en-US" sz="9614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និង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267732" y="7046661"/>
            <a:ext cx="8200093" cy="1436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688"/>
              </a:lnSpc>
              <a:spcBef>
                <a:spcPct val="0"/>
              </a:spcBef>
            </a:pPr>
            <a:r>
              <a:rPr lang="en-US" sz="8349" dirty="0" err="1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មានតម្លៃស្មើគ្នាឬទេ</a:t>
            </a:r>
            <a:r>
              <a:rPr lang="en-US" sz="834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?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81789" y="241312"/>
            <a:ext cx="2609236" cy="635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67"/>
              </a:lnSpc>
              <a:spcBef>
                <a:spcPct val="0"/>
              </a:spcBef>
            </a:pPr>
            <a:r>
              <a:rPr lang="en-US" sz="3690">
                <a:solidFill>
                  <a:srgbClr val="FF0000"/>
                </a:solidFill>
                <a:latin typeface="Koulen"/>
                <a:ea typeface="Koulen"/>
                <a:cs typeface="Koulen"/>
                <a:sym typeface="Koulen"/>
              </a:rPr>
              <a:t>ឧទាហរណ៍ទី២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60301E-ED4F-9E01-4D88-01824CDBA882}"/>
              </a:ext>
            </a:extLst>
          </p:cNvPr>
          <p:cNvGrpSpPr/>
          <p:nvPr/>
        </p:nvGrpSpPr>
        <p:grpSpPr>
          <a:xfrm>
            <a:off x="899082" y="1466234"/>
            <a:ext cx="4572000" cy="4572000"/>
            <a:chOff x="570803" y="1748303"/>
            <a:chExt cx="4600499" cy="4572001"/>
          </a:xfrm>
        </p:grpSpPr>
        <p:grpSp>
          <p:nvGrpSpPr>
            <p:cNvPr id="30" name="Group 30"/>
            <p:cNvGrpSpPr/>
            <p:nvPr/>
          </p:nvGrpSpPr>
          <p:grpSpPr>
            <a:xfrm>
              <a:off x="596483" y="1779930"/>
              <a:ext cx="4557608" cy="4528310"/>
              <a:chOff x="0" y="0"/>
              <a:chExt cx="1357976" cy="74683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357976" cy="746836"/>
              </a:xfrm>
              <a:custGeom>
                <a:avLst/>
                <a:gdLst/>
                <a:ahLst/>
                <a:cxnLst/>
                <a:rect l="l" t="t" r="r" b="b"/>
                <a:pathLst>
                  <a:path w="1357976" h="746836">
                    <a:moveTo>
                      <a:pt x="0" y="0"/>
                    </a:moveTo>
                    <a:lnTo>
                      <a:pt x="1357976" y="0"/>
                    </a:lnTo>
                    <a:lnTo>
                      <a:pt x="1357976" y="746836"/>
                    </a:lnTo>
                    <a:lnTo>
                      <a:pt x="0" y="746836"/>
                    </a:lnTo>
                    <a:close/>
                  </a:path>
                </a:pathLst>
              </a:custGeom>
              <a:solidFill>
                <a:srgbClr val="F1908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1357976" cy="7849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570803" y="1748303"/>
              <a:ext cx="2243905" cy="1882008"/>
              <a:chOff x="0" y="0"/>
              <a:chExt cx="1357976" cy="18056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357976" cy="180562"/>
              </a:xfrm>
              <a:custGeom>
                <a:avLst/>
                <a:gdLst/>
                <a:ahLst/>
                <a:cxnLst/>
                <a:rect l="l" t="t" r="r" b="b"/>
                <a:pathLst>
                  <a:path w="1357976" h="180562">
                    <a:moveTo>
                      <a:pt x="0" y="0"/>
                    </a:moveTo>
                    <a:lnTo>
                      <a:pt x="1357976" y="0"/>
                    </a:lnTo>
                    <a:lnTo>
                      <a:pt x="1357976" y="180562"/>
                    </a:lnTo>
                    <a:lnTo>
                      <a:pt x="0" y="180562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1357976" cy="2186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599305" y="1779930"/>
              <a:ext cx="4571997" cy="4516244"/>
              <a:chOff x="0" y="0"/>
              <a:chExt cx="1385624" cy="95816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385624" cy="958168"/>
              </a:xfrm>
              <a:custGeom>
                <a:avLst/>
                <a:gdLst/>
                <a:ahLst/>
                <a:cxnLst/>
                <a:rect l="l" t="t" r="r" b="b"/>
                <a:pathLst>
                  <a:path w="1385624" h="958168">
                    <a:moveTo>
                      <a:pt x="0" y="0"/>
                    </a:moveTo>
                    <a:lnTo>
                      <a:pt x="1385624" y="0"/>
                    </a:lnTo>
                    <a:lnTo>
                      <a:pt x="1385624" y="958168"/>
                    </a:lnTo>
                    <a:lnTo>
                      <a:pt x="0" y="9581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1385624" cy="9962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9" name="AutoShape 39"/>
            <p:cNvSpPr/>
            <p:nvPr/>
          </p:nvSpPr>
          <p:spPr>
            <a:xfrm>
              <a:off x="2814709" y="1760369"/>
              <a:ext cx="0" cy="452374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1292473" y="1748304"/>
              <a:ext cx="0" cy="4559935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2064598" y="1760369"/>
              <a:ext cx="0" cy="4559935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3560668" y="1779930"/>
              <a:ext cx="0" cy="4520814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343400" y="1760369"/>
              <a:ext cx="0" cy="4530545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 flipH="1" flipV="1">
              <a:off x="570803" y="3654440"/>
              <a:ext cx="4583287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AutoShape 45"/>
            <p:cNvSpPr/>
            <p:nvPr/>
          </p:nvSpPr>
          <p:spPr>
            <a:xfrm flipH="1" flipV="1">
              <a:off x="570806" y="4537335"/>
              <a:ext cx="4571997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AutoShape 46"/>
            <p:cNvSpPr/>
            <p:nvPr/>
          </p:nvSpPr>
          <p:spPr>
            <a:xfrm flipH="1" flipV="1">
              <a:off x="570804" y="2716420"/>
              <a:ext cx="4564806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AutoShape 47"/>
            <p:cNvSpPr/>
            <p:nvPr/>
          </p:nvSpPr>
          <p:spPr>
            <a:xfrm flipH="1" flipV="1">
              <a:off x="570805" y="5441822"/>
              <a:ext cx="4571998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78729E-43A9-3BD7-179D-FAB7485294F5}"/>
              </a:ext>
            </a:extLst>
          </p:cNvPr>
          <p:cNvGrpSpPr/>
          <p:nvPr/>
        </p:nvGrpSpPr>
        <p:grpSpPr>
          <a:xfrm>
            <a:off x="9200196" y="1497861"/>
            <a:ext cx="4572000" cy="4572000"/>
            <a:chOff x="10201352" y="1904042"/>
            <a:chExt cx="4557681" cy="4416262"/>
          </a:xfrm>
        </p:grpSpPr>
        <p:sp>
          <p:nvSpPr>
            <p:cNvPr id="11" name="Freeform 11"/>
            <p:cNvSpPr/>
            <p:nvPr/>
          </p:nvSpPr>
          <p:spPr>
            <a:xfrm>
              <a:off x="10226156" y="1916291"/>
              <a:ext cx="4512837" cy="4404013"/>
            </a:xfrm>
            <a:custGeom>
              <a:avLst/>
              <a:gdLst/>
              <a:ahLst/>
              <a:cxnLst/>
              <a:rect l="l" t="t" r="r" b="b"/>
              <a:pathLst>
                <a:path w="1357976" h="746836">
                  <a:moveTo>
                    <a:pt x="0" y="0"/>
                  </a:moveTo>
                  <a:lnTo>
                    <a:pt x="1357976" y="0"/>
                  </a:lnTo>
                  <a:lnTo>
                    <a:pt x="1357976" y="746836"/>
                  </a:lnTo>
                  <a:lnTo>
                    <a:pt x="0" y="746836"/>
                  </a:lnTo>
                  <a:close/>
                </a:path>
              </a:pathLst>
            </a:custGeom>
            <a:solidFill>
              <a:srgbClr val="F1908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0201352" y="1904042"/>
              <a:ext cx="2285434" cy="1809571"/>
            </a:xfrm>
            <a:custGeom>
              <a:avLst/>
              <a:gdLst/>
              <a:ahLst/>
              <a:cxnLst/>
              <a:rect l="l" t="t" r="r" b="b"/>
              <a:pathLst>
                <a:path w="1357976" h="180562">
                  <a:moveTo>
                    <a:pt x="0" y="0"/>
                  </a:moveTo>
                  <a:lnTo>
                    <a:pt x="1357976" y="0"/>
                  </a:lnTo>
                  <a:lnTo>
                    <a:pt x="1357976" y="180562"/>
                  </a:lnTo>
                  <a:lnTo>
                    <a:pt x="0" y="18056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0214868" y="1906027"/>
              <a:ext cx="4544165" cy="4384887"/>
            </a:xfrm>
            <a:custGeom>
              <a:avLst/>
              <a:gdLst/>
              <a:ahLst/>
              <a:cxnLst/>
              <a:rect l="l" t="t" r="r" b="b"/>
              <a:pathLst>
                <a:path w="1385624" h="958168">
                  <a:moveTo>
                    <a:pt x="0" y="0"/>
                  </a:moveTo>
                  <a:lnTo>
                    <a:pt x="1385624" y="0"/>
                  </a:lnTo>
                  <a:lnTo>
                    <a:pt x="1385624" y="958168"/>
                  </a:lnTo>
                  <a:lnTo>
                    <a:pt x="0" y="9581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11336060" y="1906028"/>
              <a:ext cx="0" cy="4384887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12452234" y="1906028"/>
              <a:ext cx="0" cy="4384887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13568408" y="1906028"/>
              <a:ext cx="0" cy="4384887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22"/>
            <p:cNvSpPr/>
            <p:nvPr/>
          </p:nvSpPr>
          <p:spPr>
            <a:xfrm flipH="1" flipV="1">
              <a:off x="10201352" y="4628787"/>
              <a:ext cx="4551204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23"/>
            <p:cNvSpPr/>
            <p:nvPr/>
          </p:nvSpPr>
          <p:spPr>
            <a:xfrm flipH="1" flipV="1">
              <a:off x="10201352" y="3719795"/>
              <a:ext cx="4551204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24"/>
            <p:cNvSpPr/>
            <p:nvPr/>
          </p:nvSpPr>
          <p:spPr>
            <a:xfrm flipH="1" flipV="1">
              <a:off x="10201352" y="2792788"/>
              <a:ext cx="4551204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 flipH="1">
              <a:off x="10201352" y="5455002"/>
              <a:ext cx="4551204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20539" y="2592140"/>
            <a:ext cx="1659371" cy="2380836"/>
            <a:chOff x="0" y="0"/>
            <a:chExt cx="2212494" cy="31744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12494" cy="3174448"/>
            </a:xfrm>
            <a:custGeom>
              <a:avLst/>
              <a:gdLst/>
              <a:ahLst/>
              <a:cxnLst/>
              <a:rect l="l" t="t" r="r" b="b"/>
              <a:pathLst>
                <a:path w="2212494" h="3174448">
                  <a:moveTo>
                    <a:pt x="0" y="0"/>
                  </a:moveTo>
                  <a:lnTo>
                    <a:pt x="2212494" y="0"/>
                  </a:lnTo>
                  <a:lnTo>
                    <a:pt x="2212494" y="3174448"/>
                  </a:lnTo>
                  <a:lnTo>
                    <a:pt x="0" y="3174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944600" y="2546179"/>
            <a:ext cx="1082198" cy="2380836"/>
            <a:chOff x="0" y="0"/>
            <a:chExt cx="1442931" cy="31744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2931" cy="3174448"/>
            </a:xfrm>
            <a:custGeom>
              <a:avLst/>
              <a:gdLst/>
              <a:ahLst/>
              <a:cxnLst/>
              <a:rect l="l" t="t" r="r" b="b"/>
              <a:pathLst>
                <a:path w="1442931" h="3174448">
                  <a:moveTo>
                    <a:pt x="0" y="0"/>
                  </a:moveTo>
                  <a:lnTo>
                    <a:pt x="1442931" y="0"/>
                  </a:lnTo>
                  <a:lnTo>
                    <a:pt x="1442931" y="3174448"/>
                  </a:lnTo>
                  <a:lnTo>
                    <a:pt x="0" y="3174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15986" y="6331494"/>
            <a:ext cx="1324121" cy="1899826"/>
            <a:chOff x="0" y="0"/>
            <a:chExt cx="1765495" cy="25331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65495" cy="2533102"/>
            </a:xfrm>
            <a:custGeom>
              <a:avLst/>
              <a:gdLst/>
              <a:ahLst/>
              <a:cxnLst/>
              <a:rect l="l" t="t" r="r" b="b"/>
              <a:pathLst>
                <a:path w="1765495" h="2533102">
                  <a:moveTo>
                    <a:pt x="0" y="0"/>
                  </a:moveTo>
                  <a:lnTo>
                    <a:pt x="1765495" y="0"/>
                  </a:lnTo>
                  <a:lnTo>
                    <a:pt x="1765495" y="2533102"/>
                  </a:lnTo>
                  <a:lnTo>
                    <a:pt x="0" y="2533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74707" y="6345934"/>
            <a:ext cx="856994" cy="1885386"/>
            <a:chOff x="0" y="0"/>
            <a:chExt cx="1142658" cy="25138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2658" cy="2513849"/>
            </a:xfrm>
            <a:custGeom>
              <a:avLst/>
              <a:gdLst/>
              <a:ahLst/>
              <a:cxnLst/>
              <a:rect l="l" t="t" r="r" b="b"/>
              <a:pathLst>
                <a:path w="1142658" h="2513849">
                  <a:moveTo>
                    <a:pt x="0" y="0"/>
                  </a:moveTo>
                  <a:lnTo>
                    <a:pt x="1142658" y="0"/>
                  </a:lnTo>
                  <a:lnTo>
                    <a:pt x="1142658" y="2513849"/>
                  </a:lnTo>
                  <a:lnTo>
                    <a:pt x="0" y="2513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352893" y="6504442"/>
            <a:ext cx="1120850" cy="166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59"/>
              </a:lnSpc>
              <a:spcBef>
                <a:spcPct val="0"/>
              </a:spcBef>
            </a:pPr>
            <a:r>
              <a:rPr lang="en-US" sz="9614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តើ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82351" y="6504442"/>
            <a:ext cx="1550112" cy="166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59"/>
              </a:lnSpc>
              <a:spcBef>
                <a:spcPct val="0"/>
              </a:spcBef>
            </a:pPr>
            <a:r>
              <a:rPr lang="en-US" sz="9614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និង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10529" y="6549990"/>
            <a:ext cx="8253888" cy="1436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688"/>
              </a:lnSpc>
              <a:spcBef>
                <a:spcPct val="0"/>
              </a:spcBef>
            </a:pPr>
            <a:r>
              <a:rPr lang="en-US" sz="8349" dirty="0" err="1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មានតម្លៃស្មើគ្នាឬទេ</a:t>
            </a:r>
            <a:r>
              <a:rPr lang="en-US" sz="834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0531" y="393687"/>
            <a:ext cx="2677887" cy="635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67"/>
              </a:lnSpc>
              <a:spcBef>
                <a:spcPct val="0"/>
              </a:spcBef>
            </a:pPr>
            <a:r>
              <a:rPr lang="en-US" sz="3690">
                <a:solidFill>
                  <a:srgbClr val="FF0000"/>
                </a:solidFill>
                <a:latin typeface="Koulen"/>
                <a:ea typeface="Koulen"/>
                <a:cs typeface="Koulen"/>
                <a:sym typeface="Koulen"/>
              </a:rPr>
              <a:t>ឧទាហរណ៍ទី៣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DFC0CB3-79CE-02E1-D893-1E09179BBBDF}"/>
              </a:ext>
            </a:extLst>
          </p:cNvPr>
          <p:cNvGrpSpPr/>
          <p:nvPr/>
        </p:nvGrpSpPr>
        <p:grpSpPr>
          <a:xfrm>
            <a:off x="910351" y="1499337"/>
            <a:ext cx="4572000" cy="4572000"/>
            <a:chOff x="2352893" y="2718976"/>
            <a:chExt cx="3039226" cy="2608121"/>
          </a:xfrm>
        </p:grpSpPr>
        <p:grpSp>
          <p:nvGrpSpPr>
            <p:cNvPr id="70" name="Group 27"/>
            <p:cNvGrpSpPr/>
            <p:nvPr/>
          </p:nvGrpSpPr>
          <p:grpSpPr>
            <a:xfrm>
              <a:off x="2352893" y="3251925"/>
              <a:ext cx="3039226" cy="2075172"/>
              <a:chOff x="0" y="0"/>
              <a:chExt cx="1412923" cy="536266"/>
            </a:xfrm>
          </p:grpSpPr>
          <p:sp>
            <p:nvSpPr>
              <p:cNvPr id="82" name="Freeform 28"/>
              <p:cNvSpPr/>
              <p:nvPr/>
            </p:nvSpPr>
            <p:spPr>
              <a:xfrm>
                <a:off x="0" y="0"/>
                <a:ext cx="1412923" cy="536266"/>
              </a:xfrm>
              <a:custGeom>
                <a:avLst/>
                <a:gdLst/>
                <a:ahLst/>
                <a:cxnLst/>
                <a:rect l="l" t="t" r="r" b="b"/>
                <a:pathLst>
                  <a:path w="1412923" h="536266">
                    <a:moveTo>
                      <a:pt x="0" y="0"/>
                    </a:moveTo>
                    <a:lnTo>
                      <a:pt x="1412923" y="0"/>
                    </a:lnTo>
                    <a:lnTo>
                      <a:pt x="1412923" y="536266"/>
                    </a:lnTo>
                    <a:lnTo>
                      <a:pt x="0" y="536266"/>
                    </a:lnTo>
                    <a:close/>
                  </a:path>
                </a:pathLst>
              </a:custGeom>
              <a:solidFill>
                <a:srgbClr val="F1908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TextBox 29"/>
              <p:cNvSpPr txBox="1"/>
              <p:nvPr/>
            </p:nvSpPr>
            <p:spPr>
              <a:xfrm>
                <a:off x="0" y="-38100"/>
                <a:ext cx="1412923" cy="5743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0" name="Freeform 31"/>
            <p:cNvSpPr/>
            <p:nvPr/>
          </p:nvSpPr>
          <p:spPr>
            <a:xfrm>
              <a:off x="2352893" y="2718976"/>
              <a:ext cx="3039226" cy="552247"/>
            </a:xfrm>
            <a:custGeom>
              <a:avLst/>
              <a:gdLst/>
              <a:ahLst/>
              <a:cxnLst/>
              <a:rect l="l" t="t" r="r" b="b"/>
              <a:pathLst>
                <a:path w="1412923" h="130620">
                  <a:moveTo>
                    <a:pt x="0" y="0"/>
                  </a:moveTo>
                  <a:lnTo>
                    <a:pt x="1412923" y="0"/>
                  </a:lnTo>
                  <a:lnTo>
                    <a:pt x="1412923" y="130620"/>
                  </a:lnTo>
                  <a:lnTo>
                    <a:pt x="0" y="13062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34"/>
            <p:cNvSpPr/>
            <p:nvPr/>
          </p:nvSpPr>
          <p:spPr>
            <a:xfrm>
              <a:off x="2352893" y="2718979"/>
              <a:ext cx="3039226" cy="2608117"/>
            </a:xfrm>
            <a:custGeom>
              <a:avLst/>
              <a:gdLst/>
              <a:ahLst/>
              <a:cxnLst/>
              <a:rect l="l" t="t" r="r" b="b"/>
              <a:pathLst>
                <a:path w="1412923" h="686912">
                  <a:moveTo>
                    <a:pt x="0" y="0"/>
                  </a:moveTo>
                  <a:lnTo>
                    <a:pt x="1412923" y="0"/>
                  </a:lnTo>
                  <a:lnTo>
                    <a:pt x="1412923" y="686912"/>
                  </a:lnTo>
                  <a:lnTo>
                    <a:pt x="0" y="6869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AutoShape 36"/>
            <p:cNvSpPr/>
            <p:nvPr/>
          </p:nvSpPr>
          <p:spPr>
            <a:xfrm>
              <a:off x="2352893" y="3251925"/>
              <a:ext cx="3039226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AutoShape 37"/>
            <p:cNvSpPr/>
            <p:nvPr/>
          </p:nvSpPr>
          <p:spPr>
            <a:xfrm>
              <a:off x="2352893" y="3776047"/>
              <a:ext cx="3039226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AutoShape 38"/>
            <p:cNvSpPr/>
            <p:nvPr/>
          </p:nvSpPr>
          <p:spPr>
            <a:xfrm>
              <a:off x="2352893" y="4308465"/>
              <a:ext cx="3039226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AutoShape 39"/>
            <p:cNvSpPr/>
            <p:nvPr/>
          </p:nvSpPr>
          <p:spPr>
            <a:xfrm>
              <a:off x="2352893" y="4798466"/>
              <a:ext cx="3039226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AutoShape 40"/>
            <p:cNvSpPr/>
            <p:nvPr/>
          </p:nvSpPr>
          <p:spPr>
            <a:xfrm>
              <a:off x="3787411" y="2718978"/>
              <a:ext cx="0" cy="2608117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9A35B86-C1E0-86B9-7495-3839ED656CC3}"/>
              </a:ext>
            </a:extLst>
          </p:cNvPr>
          <p:cNvGrpSpPr/>
          <p:nvPr/>
        </p:nvGrpSpPr>
        <p:grpSpPr>
          <a:xfrm>
            <a:off x="9144000" y="1451010"/>
            <a:ext cx="4572000" cy="4572000"/>
            <a:chOff x="10210800" y="1315834"/>
            <a:chExt cx="5087871" cy="4381429"/>
          </a:xfrm>
        </p:grpSpPr>
        <p:grpSp>
          <p:nvGrpSpPr>
            <p:cNvPr id="14" name="Group 14"/>
            <p:cNvGrpSpPr/>
            <p:nvPr/>
          </p:nvGrpSpPr>
          <p:grpSpPr>
            <a:xfrm>
              <a:off x="10239375" y="1917001"/>
              <a:ext cx="5059296" cy="3762598"/>
              <a:chOff x="0" y="0"/>
              <a:chExt cx="1412923" cy="53626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12923" cy="536266"/>
              </a:xfrm>
              <a:custGeom>
                <a:avLst/>
                <a:gdLst/>
                <a:ahLst/>
                <a:cxnLst/>
                <a:rect l="l" t="t" r="r" b="b"/>
                <a:pathLst>
                  <a:path w="1412923" h="536266">
                    <a:moveTo>
                      <a:pt x="0" y="0"/>
                    </a:moveTo>
                    <a:lnTo>
                      <a:pt x="1412923" y="0"/>
                    </a:lnTo>
                    <a:lnTo>
                      <a:pt x="1412923" y="536266"/>
                    </a:lnTo>
                    <a:lnTo>
                      <a:pt x="0" y="536266"/>
                    </a:lnTo>
                    <a:close/>
                  </a:path>
                </a:pathLst>
              </a:custGeom>
              <a:solidFill>
                <a:srgbClr val="F1908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1412923" cy="5743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0210800" y="1315834"/>
              <a:ext cx="5059296" cy="895309"/>
              <a:chOff x="0" y="0"/>
              <a:chExt cx="1412923" cy="1306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412923" cy="130620"/>
              </a:xfrm>
              <a:custGeom>
                <a:avLst/>
                <a:gdLst/>
                <a:ahLst/>
                <a:cxnLst/>
                <a:rect l="l" t="t" r="r" b="b"/>
                <a:pathLst>
                  <a:path w="1412923" h="130620">
                    <a:moveTo>
                      <a:pt x="0" y="0"/>
                    </a:moveTo>
                    <a:lnTo>
                      <a:pt x="1412923" y="0"/>
                    </a:lnTo>
                    <a:lnTo>
                      <a:pt x="1412923" y="130620"/>
                    </a:lnTo>
                    <a:lnTo>
                      <a:pt x="0" y="130620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1412923" cy="1687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AutoShape 23"/>
            <p:cNvSpPr/>
            <p:nvPr/>
          </p:nvSpPr>
          <p:spPr>
            <a:xfrm>
              <a:off x="10210800" y="2211141"/>
              <a:ext cx="5059296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10210800" y="3091624"/>
              <a:ext cx="5059296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10210800" y="3986044"/>
              <a:ext cx="5059296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10210800" y="4809207"/>
              <a:ext cx="5059296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0210800" y="1315834"/>
              <a:ext cx="5059296" cy="4381429"/>
            </a:xfrm>
            <a:custGeom>
              <a:avLst/>
              <a:gdLst/>
              <a:ahLst/>
              <a:cxnLst/>
              <a:rect l="l" t="t" r="r" b="b"/>
              <a:pathLst>
                <a:path w="1412923" h="686912">
                  <a:moveTo>
                    <a:pt x="0" y="0"/>
                  </a:moveTo>
                  <a:lnTo>
                    <a:pt x="1412923" y="0"/>
                  </a:lnTo>
                  <a:lnTo>
                    <a:pt x="1412923" y="686912"/>
                  </a:lnTo>
                  <a:lnTo>
                    <a:pt x="0" y="6869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0456" y="2688907"/>
            <a:ext cx="1120961" cy="2466115"/>
            <a:chOff x="0" y="0"/>
            <a:chExt cx="1494615" cy="32881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94615" cy="3288154"/>
            </a:xfrm>
            <a:custGeom>
              <a:avLst/>
              <a:gdLst/>
              <a:ahLst/>
              <a:cxnLst/>
              <a:rect l="l" t="t" r="r" b="b"/>
              <a:pathLst>
                <a:path w="1494615" h="3288154">
                  <a:moveTo>
                    <a:pt x="0" y="0"/>
                  </a:moveTo>
                  <a:lnTo>
                    <a:pt x="1494615" y="0"/>
                  </a:lnTo>
                  <a:lnTo>
                    <a:pt x="1494615" y="3288154"/>
                  </a:lnTo>
                  <a:lnTo>
                    <a:pt x="0" y="3288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049411" y="2718459"/>
            <a:ext cx="1008617" cy="2218957"/>
            <a:chOff x="0" y="0"/>
            <a:chExt cx="1344822" cy="29586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44822" cy="2958609"/>
            </a:xfrm>
            <a:custGeom>
              <a:avLst/>
              <a:gdLst/>
              <a:ahLst/>
              <a:cxnLst/>
              <a:rect l="l" t="t" r="r" b="b"/>
              <a:pathLst>
                <a:path w="1344822" h="2958609">
                  <a:moveTo>
                    <a:pt x="0" y="0"/>
                  </a:moveTo>
                  <a:lnTo>
                    <a:pt x="1344822" y="0"/>
                  </a:lnTo>
                  <a:lnTo>
                    <a:pt x="1344822" y="2958609"/>
                  </a:lnTo>
                  <a:lnTo>
                    <a:pt x="0" y="2958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1357" y="6717159"/>
            <a:ext cx="845686" cy="1860508"/>
            <a:chOff x="0" y="0"/>
            <a:chExt cx="1127581" cy="24806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7581" cy="2480678"/>
            </a:xfrm>
            <a:custGeom>
              <a:avLst/>
              <a:gdLst/>
              <a:ahLst/>
              <a:cxnLst/>
              <a:rect l="l" t="t" r="r" b="b"/>
              <a:pathLst>
                <a:path w="1127581" h="2480678">
                  <a:moveTo>
                    <a:pt x="0" y="0"/>
                  </a:moveTo>
                  <a:lnTo>
                    <a:pt x="1127581" y="0"/>
                  </a:lnTo>
                  <a:lnTo>
                    <a:pt x="1127581" y="2480678"/>
                  </a:lnTo>
                  <a:lnTo>
                    <a:pt x="0" y="2480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958784" y="6793963"/>
            <a:ext cx="810774" cy="1783704"/>
            <a:chOff x="0" y="0"/>
            <a:chExt cx="1081032" cy="23782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1032" cy="2378271"/>
            </a:xfrm>
            <a:custGeom>
              <a:avLst/>
              <a:gdLst/>
              <a:ahLst/>
              <a:cxnLst/>
              <a:rect l="l" t="t" r="r" b="b"/>
              <a:pathLst>
                <a:path w="1081032" h="2378271">
                  <a:moveTo>
                    <a:pt x="0" y="0"/>
                  </a:moveTo>
                  <a:lnTo>
                    <a:pt x="1081032" y="0"/>
                  </a:lnTo>
                  <a:lnTo>
                    <a:pt x="1081032" y="2378271"/>
                  </a:lnTo>
                  <a:lnTo>
                    <a:pt x="0" y="2378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54907" y="393687"/>
            <a:ext cx="2529135" cy="635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67"/>
              </a:lnSpc>
              <a:spcBef>
                <a:spcPct val="0"/>
              </a:spcBef>
            </a:pPr>
            <a:r>
              <a:rPr lang="en-US" sz="3690">
                <a:solidFill>
                  <a:srgbClr val="FF0000"/>
                </a:solidFill>
                <a:latin typeface="Koulen"/>
                <a:ea typeface="Koulen"/>
                <a:cs typeface="Koulen"/>
                <a:sym typeface="Koulen"/>
              </a:rPr>
              <a:t>ឧទាហរណ៍ទី៤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05096" y="6914379"/>
            <a:ext cx="1120850" cy="166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59"/>
              </a:lnSpc>
              <a:spcBef>
                <a:spcPct val="0"/>
              </a:spcBef>
            </a:pPr>
            <a:r>
              <a:rPr lang="en-US" sz="9614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តើ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60997" y="6914379"/>
            <a:ext cx="1550112" cy="166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59"/>
              </a:lnSpc>
              <a:spcBef>
                <a:spcPct val="0"/>
              </a:spcBef>
            </a:pPr>
            <a:r>
              <a:rPr lang="en-US" sz="9614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និង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17233" y="6952479"/>
            <a:ext cx="8775367" cy="1436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688"/>
              </a:lnSpc>
              <a:spcBef>
                <a:spcPct val="0"/>
              </a:spcBef>
            </a:pPr>
            <a:r>
              <a:rPr lang="en-US" sz="8349" dirty="0" err="1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មានតម្លៃស្មើគ្នាឬទេ</a:t>
            </a:r>
            <a:r>
              <a:rPr lang="en-US" sz="8349" dirty="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F6A857D-8FCC-978A-CBE2-3C8AF39CFE30}"/>
              </a:ext>
            </a:extLst>
          </p:cNvPr>
          <p:cNvGrpSpPr/>
          <p:nvPr/>
        </p:nvGrpSpPr>
        <p:grpSpPr>
          <a:xfrm>
            <a:off x="968264" y="1560970"/>
            <a:ext cx="4572000" cy="4572000"/>
            <a:chOff x="968264" y="1560971"/>
            <a:chExt cx="4547852" cy="4572000"/>
          </a:xfrm>
        </p:grpSpPr>
        <p:grpSp>
          <p:nvGrpSpPr>
            <p:cNvPr id="14" name="Group 14"/>
            <p:cNvGrpSpPr/>
            <p:nvPr/>
          </p:nvGrpSpPr>
          <p:grpSpPr>
            <a:xfrm rot="10800000">
              <a:off x="3257095" y="3836420"/>
              <a:ext cx="2245838" cy="2266189"/>
              <a:chOff x="0" y="0"/>
              <a:chExt cx="1409895" cy="31330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09896" cy="313307"/>
              </a:xfrm>
              <a:custGeom>
                <a:avLst/>
                <a:gdLst/>
                <a:ahLst/>
                <a:cxnLst/>
                <a:rect l="l" t="t" r="r" b="b"/>
                <a:pathLst>
                  <a:path w="1409896" h="313307">
                    <a:moveTo>
                      <a:pt x="0" y="0"/>
                    </a:moveTo>
                    <a:lnTo>
                      <a:pt x="1409896" y="0"/>
                    </a:lnTo>
                    <a:lnTo>
                      <a:pt x="1409896" y="313307"/>
                    </a:lnTo>
                    <a:lnTo>
                      <a:pt x="0" y="313307"/>
                    </a:lnTo>
                    <a:close/>
                  </a:path>
                </a:pathLst>
              </a:custGeom>
              <a:solidFill>
                <a:srgbClr val="F1908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1409895" cy="351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F0FD300C-2420-E3C3-3798-2EE6CB1E6D1E}"/>
                </a:ext>
              </a:extLst>
            </p:cNvPr>
            <p:cNvSpPr/>
            <p:nvPr/>
          </p:nvSpPr>
          <p:spPr>
            <a:xfrm rot="10800000">
              <a:off x="1004344" y="3807610"/>
              <a:ext cx="2207998" cy="2325360"/>
            </a:xfrm>
            <a:custGeom>
              <a:avLst/>
              <a:gdLst/>
              <a:ahLst/>
              <a:cxnLst/>
              <a:rect l="l" t="t" r="r" b="b"/>
              <a:pathLst>
                <a:path w="1424811" h="922125">
                  <a:moveTo>
                    <a:pt x="0" y="0"/>
                  </a:moveTo>
                  <a:lnTo>
                    <a:pt x="1424811" y="0"/>
                  </a:lnTo>
                  <a:lnTo>
                    <a:pt x="1424811" y="922125"/>
                  </a:lnTo>
                  <a:lnTo>
                    <a:pt x="0" y="92212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" name="Group 17"/>
            <p:cNvGrpSpPr/>
            <p:nvPr/>
          </p:nvGrpSpPr>
          <p:grpSpPr>
            <a:xfrm rot="10800000">
              <a:off x="968264" y="1570234"/>
              <a:ext cx="4534669" cy="2506465"/>
              <a:chOff x="0" y="-38100"/>
              <a:chExt cx="1424811" cy="9602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64987"/>
                <a:ext cx="1424811" cy="857138"/>
              </a:xfrm>
              <a:custGeom>
                <a:avLst/>
                <a:gdLst/>
                <a:ahLst/>
                <a:cxnLst/>
                <a:rect l="l" t="t" r="r" b="b"/>
                <a:pathLst>
                  <a:path w="1424811" h="922125">
                    <a:moveTo>
                      <a:pt x="0" y="0"/>
                    </a:moveTo>
                    <a:lnTo>
                      <a:pt x="1424811" y="0"/>
                    </a:lnTo>
                    <a:lnTo>
                      <a:pt x="1424811" y="922125"/>
                    </a:lnTo>
                    <a:lnTo>
                      <a:pt x="0" y="922125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1424811" cy="9602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 rot="10800000">
              <a:off x="968705" y="1560971"/>
              <a:ext cx="4547411" cy="4572000"/>
            </a:xfrm>
            <a:custGeom>
              <a:avLst/>
              <a:gdLst/>
              <a:ahLst/>
              <a:cxnLst/>
              <a:rect l="l" t="t" r="r" b="b"/>
              <a:pathLst>
                <a:path w="623244" h="544052">
                  <a:moveTo>
                    <a:pt x="0" y="0"/>
                  </a:moveTo>
                  <a:lnTo>
                    <a:pt x="623244" y="0"/>
                  </a:lnTo>
                  <a:lnTo>
                    <a:pt x="623244" y="544052"/>
                  </a:lnTo>
                  <a:lnTo>
                    <a:pt x="0" y="5440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AutoShape 23"/>
            <p:cNvSpPr/>
            <p:nvPr/>
          </p:nvSpPr>
          <p:spPr>
            <a:xfrm flipH="1">
              <a:off x="968265" y="3807612"/>
              <a:ext cx="4534669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3">
              <a:extLst>
                <a:ext uri="{FF2B5EF4-FFF2-40B4-BE49-F238E27FC236}">
                  <a16:creationId xmlns:a16="http://schemas.microsoft.com/office/drawing/2014/main" id="{21B19E41-5471-4CC2-7E4E-40DCDEBD7DEE}"/>
                </a:ext>
              </a:extLst>
            </p:cNvPr>
            <p:cNvSpPr/>
            <p:nvPr/>
          </p:nvSpPr>
          <p:spPr>
            <a:xfrm flipH="1" flipV="1">
              <a:off x="3225945" y="1570234"/>
              <a:ext cx="1" cy="4532376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06375E4-0682-86F1-3533-65D251319286}"/>
              </a:ext>
            </a:extLst>
          </p:cNvPr>
          <p:cNvGrpSpPr/>
          <p:nvPr/>
        </p:nvGrpSpPr>
        <p:grpSpPr>
          <a:xfrm>
            <a:off x="9220200" y="1521609"/>
            <a:ext cx="4572000" cy="4572000"/>
            <a:chOff x="9981783" y="1525356"/>
            <a:chExt cx="4577977" cy="4548562"/>
          </a:xfrm>
        </p:grpSpPr>
        <p:grpSp>
          <p:nvGrpSpPr>
            <p:cNvPr id="47" name="Group 29">
              <a:extLst>
                <a:ext uri="{FF2B5EF4-FFF2-40B4-BE49-F238E27FC236}">
                  <a16:creationId xmlns:a16="http://schemas.microsoft.com/office/drawing/2014/main" id="{085BB239-0993-4ED3-1324-7FB788E99523}"/>
                </a:ext>
              </a:extLst>
            </p:cNvPr>
            <p:cNvGrpSpPr/>
            <p:nvPr/>
          </p:nvGrpSpPr>
          <p:grpSpPr>
            <a:xfrm rot="10800000">
              <a:off x="12265591" y="1541307"/>
              <a:ext cx="2264663" cy="2388676"/>
              <a:chOff x="0" y="-38100"/>
              <a:chExt cx="890202" cy="593879"/>
            </a:xfrm>
          </p:grpSpPr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9603D952-DB9A-D993-9173-6DEB5D8E395A}"/>
                  </a:ext>
                </a:extLst>
              </p:cNvPr>
              <p:cNvSpPr/>
              <p:nvPr/>
            </p:nvSpPr>
            <p:spPr>
              <a:xfrm>
                <a:off x="0" y="0"/>
                <a:ext cx="890202" cy="555779"/>
              </a:xfrm>
              <a:custGeom>
                <a:avLst/>
                <a:gdLst/>
                <a:ahLst/>
                <a:cxnLst/>
                <a:rect l="l" t="t" r="r" b="b"/>
                <a:pathLst>
                  <a:path w="890202" h="555779">
                    <a:moveTo>
                      <a:pt x="0" y="0"/>
                    </a:moveTo>
                    <a:lnTo>
                      <a:pt x="890202" y="0"/>
                    </a:lnTo>
                    <a:lnTo>
                      <a:pt x="890202" y="555779"/>
                    </a:lnTo>
                    <a:lnTo>
                      <a:pt x="0" y="555779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TextBox 31">
                <a:extLst>
                  <a:ext uri="{FF2B5EF4-FFF2-40B4-BE49-F238E27FC236}">
                    <a16:creationId xmlns:a16="http://schemas.microsoft.com/office/drawing/2014/main" id="{1C7785D5-23DB-6C40-EE87-6EADC8BF18F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90202" cy="593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 rot="10800000">
              <a:off x="12305877" y="3842110"/>
              <a:ext cx="2253883" cy="2215620"/>
            </a:xfrm>
            <a:custGeom>
              <a:avLst/>
              <a:gdLst/>
              <a:ahLst/>
              <a:cxnLst/>
              <a:rect l="l" t="t" r="r" b="b"/>
              <a:pathLst>
                <a:path w="1409896" h="313307">
                  <a:moveTo>
                    <a:pt x="0" y="0"/>
                  </a:moveTo>
                  <a:lnTo>
                    <a:pt x="1409896" y="0"/>
                  </a:lnTo>
                  <a:lnTo>
                    <a:pt x="1409896" y="313307"/>
                  </a:lnTo>
                  <a:lnTo>
                    <a:pt x="0" y="313307"/>
                  </a:lnTo>
                  <a:close/>
                </a:path>
              </a:pathLst>
            </a:custGeom>
            <a:solidFill>
              <a:srgbClr val="F1908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 rot="10800000">
              <a:off x="10011708" y="1552375"/>
              <a:ext cx="2264663" cy="4521543"/>
            </a:xfrm>
            <a:custGeom>
              <a:avLst/>
              <a:gdLst/>
              <a:ahLst/>
              <a:cxnLst/>
              <a:rect l="l" t="t" r="r" b="b"/>
              <a:pathLst>
                <a:path w="890202" h="555779">
                  <a:moveTo>
                    <a:pt x="0" y="0"/>
                  </a:moveTo>
                  <a:lnTo>
                    <a:pt x="890202" y="0"/>
                  </a:lnTo>
                  <a:lnTo>
                    <a:pt x="890202" y="555779"/>
                  </a:lnTo>
                  <a:lnTo>
                    <a:pt x="0" y="555779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AutoShape 36"/>
            <p:cNvSpPr/>
            <p:nvPr/>
          </p:nvSpPr>
          <p:spPr>
            <a:xfrm flipH="1">
              <a:off x="9981783" y="3813301"/>
              <a:ext cx="4542092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 flipH="1">
              <a:off x="9981783" y="4975204"/>
              <a:ext cx="4542092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 flipH="1">
              <a:off x="9981783" y="2694597"/>
              <a:ext cx="4542092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23">
              <a:extLst>
                <a:ext uri="{FF2B5EF4-FFF2-40B4-BE49-F238E27FC236}">
                  <a16:creationId xmlns:a16="http://schemas.microsoft.com/office/drawing/2014/main" id="{C1C98BB1-CB57-58AE-917A-5E7DA8B9AA65}"/>
                </a:ext>
              </a:extLst>
            </p:cNvPr>
            <p:cNvSpPr/>
            <p:nvPr/>
          </p:nvSpPr>
          <p:spPr>
            <a:xfrm flipH="1" flipV="1">
              <a:off x="12276373" y="1525356"/>
              <a:ext cx="1" cy="4532376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 rot="10800000">
              <a:off x="9982200" y="1541306"/>
              <a:ext cx="4554856" cy="4532610"/>
            </a:xfrm>
            <a:custGeom>
              <a:avLst/>
              <a:gdLst/>
              <a:ahLst/>
              <a:cxnLst/>
              <a:rect l="l" t="t" r="r" b="b"/>
              <a:pathLst>
                <a:path w="390492" h="336253">
                  <a:moveTo>
                    <a:pt x="0" y="0"/>
                  </a:moveTo>
                  <a:lnTo>
                    <a:pt x="390492" y="0"/>
                  </a:lnTo>
                  <a:lnTo>
                    <a:pt x="390492" y="336253"/>
                  </a:lnTo>
                  <a:lnTo>
                    <a:pt x="0" y="3362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51223" y="2180576"/>
            <a:ext cx="1551712" cy="2226370"/>
            <a:chOff x="0" y="0"/>
            <a:chExt cx="2068950" cy="2968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68950" cy="2968493"/>
            </a:xfrm>
            <a:custGeom>
              <a:avLst/>
              <a:gdLst/>
              <a:ahLst/>
              <a:cxnLst/>
              <a:rect l="l" t="t" r="r" b="b"/>
              <a:pathLst>
                <a:path w="2068950" h="2968493">
                  <a:moveTo>
                    <a:pt x="0" y="0"/>
                  </a:moveTo>
                  <a:lnTo>
                    <a:pt x="2068950" y="0"/>
                  </a:lnTo>
                  <a:lnTo>
                    <a:pt x="2068950" y="2968493"/>
                  </a:lnTo>
                  <a:lnTo>
                    <a:pt x="0" y="2968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151038" y="6253298"/>
            <a:ext cx="1735702" cy="1847682"/>
            <a:chOff x="0" y="0"/>
            <a:chExt cx="2314269" cy="24635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14269" cy="2463577"/>
            </a:xfrm>
            <a:custGeom>
              <a:avLst/>
              <a:gdLst/>
              <a:ahLst/>
              <a:cxnLst/>
              <a:rect l="l" t="t" r="r" b="b"/>
              <a:pathLst>
                <a:path w="2314269" h="2463577">
                  <a:moveTo>
                    <a:pt x="0" y="0"/>
                  </a:moveTo>
                  <a:lnTo>
                    <a:pt x="2314269" y="0"/>
                  </a:lnTo>
                  <a:lnTo>
                    <a:pt x="2314269" y="2463577"/>
                  </a:lnTo>
                  <a:lnTo>
                    <a:pt x="0" y="2463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1013285" y="4786022"/>
            <a:ext cx="5082814" cy="3208588"/>
          </a:xfrm>
          <a:custGeom>
            <a:avLst/>
            <a:gdLst/>
            <a:ahLst/>
            <a:cxnLst/>
            <a:rect l="l" t="t" r="r" b="b"/>
            <a:pathLst>
              <a:path w="5082814" h="3208588">
                <a:moveTo>
                  <a:pt x="0" y="0"/>
                </a:moveTo>
                <a:lnTo>
                  <a:pt x="5082814" y="0"/>
                </a:lnTo>
                <a:lnTo>
                  <a:pt x="5082814" y="3208588"/>
                </a:lnTo>
                <a:lnTo>
                  <a:pt x="0" y="3208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583" b="-15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818981" y="1660134"/>
            <a:ext cx="5277117" cy="3814243"/>
          </a:xfrm>
          <a:custGeom>
            <a:avLst/>
            <a:gdLst/>
            <a:ahLst/>
            <a:cxnLst/>
            <a:rect l="l" t="t" r="r" b="b"/>
            <a:pathLst>
              <a:path w="5277117" h="3814243">
                <a:moveTo>
                  <a:pt x="0" y="0"/>
                </a:moveTo>
                <a:lnTo>
                  <a:pt x="5277118" y="0"/>
                </a:lnTo>
                <a:lnTo>
                  <a:pt x="5277118" y="3814243"/>
                </a:lnTo>
                <a:lnTo>
                  <a:pt x="0" y="38142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1493422" y="2797049"/>
            <a:ext cx="1104269" cy="1584386"/>
            <a:chOff x="0" y="0"/>
            <a:chExt cx="1472359" cy="21125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72359" cy="2112515"/>
            </a:xfrm>
            <a:custGeom>
              <a:avLst/>
              <a:gdLst/>
              <a:ahLst/>
              <a:cxnLst/>
              <a:rect l="l" t="t" r="r" b="b"/>
              <a:pathLst>
                <a:path w="1472359" h="2112515">
                  <a:moveTo>
                    <a:pt x="0" y="0"/>
                  </a:moveTo>
                  <a:lnTo>
                    <a:pt x="1472359" y="0"/>
                  </a:lnTo>
                  <a:lnTo>
                    <a:pt x="1472359" y="2112515"/>
                  </a:lnTo>
                  <a:lnTo>
                    <a:pt x="0" y="2112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120903" y="2797049"/>
            <a:ext cx="1488363" cy="1584386"/>
            <a:chOff x="0" y="0"/>
            <a:chExt cx="1984484" cy="21125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84484" cy="2112515"/>
            </a:xfrm>
            <a:custGeom>
              <a:avLst/>
              <a:gdLst/>
              <a:ahLst/>
              <a:cxnLst/>
              <a:rect l="l" t="t" r="r" b="b"/>
              <a:pathLst>
                <a:path w="1984484" h="2112515">
                  <a:moveTo>
                    <a:pt x="0" y="0"/>
                  </a:moveTo>
                  <a:lnTo>
                    <a:pt x="1984484" y="0"/>
                  </a:lnTo>
                  <a:lnTo>
                    <a:pt x="1984484" y="2112515"/>
                  </a:lnTo>
                  <a:lnTo>
                    <a:pt x="0" y="2112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AutoShape 12"/>
          <p:cNvSpPr/>
          <p:nvPr/>
        </p:nvSpPr>
        <p:spPr>
          <a:xfrm>
            <a:off x="5035036" y="5931382"/>
            <a:ext cx="636770" cy="2452694"/>
          </a:xfrm>
          <a:prstGeom prst="line">
            <a:avLst/>
          </a:prstGeom>
          <a:ln w="66675" cap="flat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1399618" y="6438176"/>
            <a:ext cx="1233328" cy="646029"/>
            <a:chOff x="0" y="0"/>
            <a:chExt cx="1644437" cy="8613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44437" cy="861372"/>
            </a:xfrm>
            <a:custGeom>
              <a:avLst/>
              <a:gdLst/>
              <a:ahLst/>
              <a:cxnLst/>
              <a:rect l="l" t="t" r="r" b="b"/>
              <a:pathLst>
                <a:path w="1644437" h="861372">
                  <a:moveTo>
                    <a:pt x="0" y="0"/>
                  </a:moveTo>
                  <a:lnTo>
                    <a:pt x="1644437" y="0"/>
                  </a:lnTo>
                  <a:lnTo>
                    <a:pt x="1644437" y="861372"/>
                  </a:lnTo>
                  <a:lnTo>
                    <a:pt x="0" y="86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047214" y="6438176"/>
            <a:ext cx="1703167" cy="646029"/>
            <a:chOff x="0" y="0"/>
            <a:chExt cx="2270890" cy="86137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70890" cy="861372"/>
            </a:xfrm>
            <a:custGeom>
              <a:avLst/>
              <a:gdLst/>
              <a:ahLst/>
              <a:cxnLst/>
              <a:rect l="l" t="t" r="r" b="b"/>
              <a:pathLst>
                <a:path w="2270890" h="861372">
                  <a:moveTo>
                    <a:pt x="0" y="0"/>
                  </a:moveTo>
                  <a:lnTo>
                    <a:pt x="2270890" y="0"/>
                  </a:lnTo>
                  <a:lnTo>
                    <a:pt x="2270890" y="861372"/>
                  </a:lnTo>
                  <a:lnTo>
                    <a:pt x="0" y="86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 flipH="1">
            <a:off x="15491762" y="3204232"/>
            <a:ext cx="2832632" cy="4969529"/>
          </a:xfrm>
          <a:custGeom>
            <a:avLst/>
            <a:gdLst/>
            <a:ahLst/>
            <a:cxnLst/>
            <a:rect l="l" t="t" r="r" b="b"/>
            <a:pathLst>
              <a:path w="2832632" h="4969529">
                <a:moveTo>
                  <a:pt x="2832631" y="0"/>
                </a:moveTo>
                <a:lnTo>
                  <a:pt x="0" y="0"/>
                </a:lnTo>
                <a:lnTo>
                  <a:pt x="0" y="4969529"/>
                </a:lnTo>
                <a:lnTo>
                  <a:pt x="2832631" y="4969529"/>
                </a:lnTo>
                <a:lnTo>
                  <a:pt x="2832631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6102935" y="2552678"/>
            <a:ext cx="703649" cy="1320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81"/>
              </a:lnSpc>
              <a:spcBef>
                <a:spcPct val="0"/>
              </a:spcBef>
            </a:pPr>
            <a:r>
              <a:rPr lang="en-US" sz="7629" spc="1083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94738" y="2747091"/>
            <a:ext cx="1786674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64"/>
              </a:lnSpc>
              <a:spcBef>
                <a:spcPct val="0"/>
              </a:spcBef>
            </a:pPr>
            <a:r>
              <a:rPr lang="en-US" sz="6474" spc="919" dirty="0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0.2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67543" y="6444091"/>
            <a:ext cx="703649" cy="1320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81"/>
              </a:lnSpc>
              <a:spcBef>
                <a:spcPct val="0"/>
              </a:spcBef>
            </a:pPr>
            <a:r>
              <a:rPr lang="en-US" sz="7629" spc="1083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603749" y="6598800"/>
            <a:ext cx="2240148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64"/>
              </a:lnSpc>
              <a:spcBef>
                <a:spcPct val="0"/>
              </a:spcBef>
            </a:pPr>
            <a:r>
              <a:rPr lang="en-US" sz="6474" spc="919" dirty="0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0.20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943983" y="2959368"/>
            <a:ext cx="1027114" cy="1107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6286" spc="892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698631" y="6131316"/>
            <a:ext cx="1348583" cy="1107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6286" spc="892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6814975" y="2214138"/>
            <a:ext cx="1011986" cy="2226370"/>
            <a:chOff x="0" y="0"/>
            <a:chExt cx="1349315" cy="296849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49315" cy="2968493"/>
            </a:xfrm>
            <a:custGeom>
              <a:avLst/>
              <a:gdLst/>
              <a:ahLst/>
              <a:cxnLst/>
              <a:rect l="l" t="t" r="r" b="b"/>
              <a:pathLst>
                <a:path w="1349315" h="2968493">
                  <a:moveTo>
                    <a:pt x="0" y="0"/>
                  </a:moveTo>
                  <a:lnTo>
                    <a:pt x="1349315" y="0"/>
                  </a:lnTo>
                  <a:lnTo>
                    <a:pt x="1349315" y="2968493"/>
                  </a:lnTo>
                  <a:lnTo>
                    <a:pt x="0" y="2968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7818571" y="2521214"/>
            <a:ext cx="703649" cy="1320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81"/>
              </a:lnSpc>
              <a:spcBef>
                <a:spcPct val="0"/>
              </a:spcBef>
            </a:pPr>
            <a:r>
              <a:rPr lang="en-US" sz="7629" spc="1083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27" name="AutoShape 27"/>
          <p:cNvSpPr/>
          <p:nvPr/>
        </p:nvSpPr>
        <p:spPr>
          <a:xfrm>
            <a:off x="4991621" y="1968565"/>
            <a:ext cx="670916" cy="2825755"/>
          </a:xfrm>
          <a:prstGeom prst="line">
            <a:avLst/>
          </a:prstGeom>
          <a:ln w="66675" cap="flat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8" name="Group 28"/>
          <p:cNvGrpSpPr/>
          <p:nvPr/>
        </p:nvGrpSpPr>
        <p:grpSpPr>
          <a:xfrm>
            <a:off x="6479583" y="6220382"/>
            <a:ext cx="1375512" cy="1973561"/>
            <a:chOff x="0" y="0"/>
            <a:chExt cx="1834017" cy="263141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834017" cy="2631415"/>
            </a:xfrm>
            <a:custGeom>
              <a:avLst/>
              <a:gdLst/>
              <a:ahLst/>
              <a:cxnLst/>
              <a:rect l="l" t="t" r="r" b="b"/>
              <a:pathLst>
                <a:path w="1834017" h="2631415">
                  <a:moveTo>
                    <a:pt x="0" y="0"/>
                  </a:moveTo>
                  <a:lnTo>
                    <a:pt x="1834017" y="0"/>
                  </a:lnTo>
                  <a:lnTo>
                    <a:pt x="1834017" y="2631415"/>
                  </a:lnTo>
                  <a:lnTo>
                    <a:pt x="0" y="2631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7900100" y="6444091"/>
            <a:ext cx="703649" cy="1320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81"/>
              </a:lnSpc>
              <a:spcBef>
                <a:spcPct val="0"/>
              </a:spcBef>
            </a:pPr>
            <a:r>
              <a:rPr lang="en-US" sz="7629" spc="1083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26306" y="393687"/>
            <a:ext cx="2586336" cy="635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67"/>
              </a:lnSpc>
              <a:spcBef>
                <a:spcPct val="0"/>
              </a:spcBef>
            </a:pPr>
            <a:r>
              <a:rPr lang="en-US" sz="3690">
                <a:solidFill>
                  <a:srgbClr val="FF0000"/>
                </a:solidFill>
                <a:latin typeface="Koulen"/>
                <a:ea typeface="Koulen"/>
                <a:cs typeface="Koulen"/>
                <a:sym typeface="Koulen"/>
              </a:rPr>
              <a:t>ដំណោះស្រាយ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F925918-9A40-343D-8ED4-FD762F37EC42}"/>
              </a:ext>
            </a:extLst>
          </p:cNvPr>
          <p:cNvGrpSpPr/>
          <p:nvPr/>
        </p:nvGrpSpPr>
        <p:grpSpPr>
          <a:xfrm>
            <a:off x="502537" y="1299167"/>
            <a:ext cx="3657600" cy="3657600"/>
            <a:chOff x="368032" y="1508790"/>
            <a:chExt cx="5140117" cy="4389051"/>
          </a:xfrm>
        </p:grpSpPr>
        <p:grpSp>
          <p:nvGrpSpPr>
            <p:cNvPr id="74" name="Group 16">
              <a:extLst>
                <a:ext uri="{FF2B5EF4-FFF2-40B4-BE49-F238E27FC236}">
                  <a16:creationId xmlns:a16="http://schemas.microsoft.com/office/drawing/2014/main" id="{C23D0F87-15EA-FDAC-4983-122D3B9C9BCE}"/>
                </a:ext>
              </a:extLst>
            </p:cNvPr>
            <p:cNvGrpSpPr/>
            <p:nvPr/>
          </p:nvGrpSpPr>
          <p:grpSpPr>
            <a:xfrm rot="5400000">
              <a:off x="-1284280" y="3211132"/>
              <a:ext cx="4366305" cy="1007114"/>
              <a:chOff x="0" y="0"/>
              <a:chExt cx="1132002" cy="265248"/>
            </a:xfrm>
          </p:grpSpPr>
          <p:sp>
            <p:nvSpPr>
              <p:cNvPr id="86" name="Freeform 17">
                <a:extLst>
                  <a:ext uri="{FF2B5EF4-FFF2-40B4-BE49-F238E27FC236}">
                    <a16:creationId xmlns:a16="http://schemas.microsoft.com/office/drawing/2014/main" id="{94133CB8-67C5-EDF5-1E69-56B9825C3839}"/>
                  </a:ext>
                </a:extLst>
              </p:cNvPr>
              <p:cNvSpPr/>
              <p:nvPr/>
            </p:nvSpPr>
            <p:spPr>
              <a:xfrm>
                <a:off x="0" y="0"/>
                <a:ext cx="1132002" cy="265248"/>
              </a:xfrm>
              <a:custGeom>
                <a:avLst/>
                <a:gdLst/>
                <a:ahLst/>
                <a:cxnLst/>
                <a:rect l="l" t="t" r="r" b="b"/>
                <a:pathLst>
                  <a:path w="1132002" h="265248">
                    <a:moveTo>
                      <a:pt x="0" y="0"/>
                    </a:moveTo>
                    <a:lnTo>
                      <a:pt x="1132002" y="0"/>
                    </a:lnTo>
                    <a:lnTo>
                      <a:pt x="1132002" y="265248"/>
                    </a:lnTo>
                    <a:lnTo>
                      <a:pt x="0" y="265248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TextBox 18">
                <a:extLst>
                  <a:ext uri="{FF2B5EF4-FFF2-40B4-BE49-F238E27FC236}">
                    <a16:creationId xmlns:a16="http://schemas.microsoft.com/office/drawing/2014/main" id="{5CD5B52B-BA2D-BDC5-E03E-ADFEF610E43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132002" cy="3033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5" name="Group 13">
              <a:extLst>
                <a:ext uri="{FF2B5EF4-FFF2-40B4-BE49-F238E27FC236}">
                  <a16:creationId xmlns:a16="http://schemas.microsoft.com/office/drawing/2014/main" id="{5685082E-A745-4B98-0022-2256C950F34E}"/>
                </a:ext>
              </a:extLst>
            </p:cNvPr>
            <p:cNvGrpSpPr/>
            <p:nvPr/>
          </p:nvGrpSpPr>
          <p:grpSpPr>
            <a:xfrm rot="5400000">
              <a:off x="1285958" y="1652904"/>
              <a:ext cx="4366306" cy="4078077"/>
              <a:chOff x="0" y="0"/>
              <a:chExt cx="1132002" cy="1057182"/>
            </a:xfrm>
          </p:grpSpPr>
          <p:sp>
            <p:nvSpPr>
              <p:cNvPr id="84" name="Freeform 14">
                <a:extLst>
                  <a:ext uri="{FF2B5EF4-FFF2-40B4-BE49-F238E27FC236}">
                    <a16:creationId xmlns:a16="http://schemas.microsoft.com/office/drawing/2014/main" id="{18079A07-2174-445B-DF74-92D9700FD979}"/>
                  </a:ext>
                </a:extLst>
              </p:cNvPr>
              <p:cNvSpPr/>
              <p:nvPr/>
            </p:nvSpPr>
            <p:spPr>
              <a:xfrm>
                <a:off x="0" y="0"/>
                <a:ext cx="1132002" cy="1057182"/>
              </a:xfrm>
              <a:custGeom>
                <a:avLst/>
                <a:gdLst/>
                <a:ahLst/>
                <a:cxnLst/>
                <a:rect l="l" t="t" r="r" b="b"/>
                <a:pathLst>
                  <a:path w="1132002" h="1057182">
                    <a:moveTo>
                      <a:pt x="0" y="0"/>
                    </a:moveTo>
                    <a:lnTo>
                      <a:pt x="1132002" y="0"/>
                    </a:lnTo>
                    <a:lnTo>
                      <a:pt x="1132002" y="1057182"/>
                    </a:lnTo>
                    <a:lnTo>
                      <a:pt x="0" y="1057182"/>
                    </a:lnTo>
                    <a:close/>
                  </a:path>
                </a:pathLst>
              </a:custGeom>
              <a:solidFill>
                <a:srgbClr val="F1908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TextBox 15">
                <a:extLst>
                  <a:ext uri="{FF2B5EF4-FFF2-40B4-BE49-F238E27FC236}">
                    <a16:creationId xmlns:a16="http://schemas.microsoft.com/office/drawing/2014/main" id="{B27CD6DE-BBAD-BD51-E811-07F57C57CD1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132002" cy="10952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583CE352-32F1-AD33-A9DE-BEB02D43C740}"/>
                </a:ext>
              </a:extLst>
            </p:cNvPr>
            <p:cNvSpPr/>
            <p:nvPr/>
          </p:nvSpPr>
          <p:spPr>
            <a:xfrm>
              <a:off x="368032" y="1531535"/>
              <a:ext cx="5112837" cy="4343557"/>
            </a:xfrm>
            <a:custGeom>
              <a:avLst/>
              <a:gdLst/>
              <a:ahLst/>
              <a:cxnLst/>
              <a:rect l="l" t="t" r="r" b="b"/>
              <a:pathLst>
                <a:path w="1127867" h="958168">
                  <a:moveTo>
                    <a:pt x="0" y="0"/>
                  </a:moveTo>
                  <a:lnTo>
                    <a:pt x="1127867" y="0"/>
                  </a:lnTo>
                  <a:lnTo>
                    <a:pt x="1127867" y="958168"/>
                  </a:lnTo>
                  <a:lnTo>
                    <a:pt x="0" y="9581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AutoShape 22">
              <a:extLst>
                <a:ext uri="{FF2B5EF4-FFF2-40B4-BE49-F238E27FC236}">
                  <a16:creationId xmlns:a16="http://schemas.microsoft.com/office/drawing/2014/main" id="{044C08C2-D35D-4A8F-ED21-DE47AC65F947}"/>
                </a:ext>
              </a:extLst>
            </p:cNvPr>
            <p:cNvSpPr/>
            <p:nvPr/>
          </p:nvSpPr>
          <p:spPr>
            <a:xfrm>
              <a:off x="1402430" y="1531535"/>
              <a:ext cx="0" cy="4343558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AutoShape 23">
              <a:extLst>
                <a:ext uri="{FF2B5EF4-FFF2-40B4-BE49-F238E27FC236}">
                  <a16:creationId xmlns:a16="http://schemas.microsoft.com/office/drawing/2014/main" id="{52ADF67C-6C22-5F04-9397-83B07A77B8F2}"/>
                </a:ext>
              </a:extLst>
            </p:cNvPr>
            <p:cNvSpPr/>
            <p:nvPr/>
          </p:nvSpPr>
          <p:spPr>
            <a:xfrm>
              <a:off x="2412727" y="1531535"/>
              <a:ext cx="0" cy="4366304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AutoShape 24">
              <a:extLst>
                <a:ext uri="{FF2B5EF4-FFF2-40B4-BE49-F238E27FC236}">
                  <a16:creationId xmlns:a16="http://schemas.microsoft.com/office/drawing/2014/main" id="{842D2A4A-6E5D-0348-9BBB-318C01307B3B}"/>
                </a:ext>
              </a:extLst>
            </p:cNvPr>
            <p:cNvSpPr/>
            <p:nvPr/>
          </p:nvSpPr>
          <p:spPr>
            <a:xfrm>
              <a:off x="3423025" y="1531535"/>
              <a:ext cx="0" cy="4343558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AutoShape 25">
              <a:extLst>
                <a:ext uri="{FF2B5EF4-FFF2-40B4-BE49-F238E27FC236}">
                  <a16:creationId xmlns:a16="http://schemas.microsoft.com/office/drawing/2014/main" id="{875F9FB3-71F2-ADBB-5027-E55DC41A6546}"/>
                </a:ext>
              </a:extLst>
            </p:cNvPr>
            <p:cNvSpPr/>
            <p:nvPr/>
          </p:nvSpPr>
          <p:spPr>
            <a:xfrm>
              <a:off x="4433323" y="1531535"/>
              <a:ext cx="0" cy="4366304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AutoShape 26">
              <a:extLst>
                <a:ext uri="{FF2B5EF4-FFF2-40B4-BE49-F238E27FC236}">
                  <a16:creationId xmlns:a16="http://schemas.microsoft.com/office/drawing/2014/main" id="{A1500EC4-83DF-D693-A86B-615742661096}"/>
                </a:ext>
              </a:extLst>
            </p:cNvPr>
            <p:cNvSpPr/>
            <p:nvPr/>
          </p:nvSpPr>
          <p:spPr>
            <a:xfrm flipH="1">
              <a:off x="368032" y="3669978"/>
              <a:ext cx="5085554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94CDB17-A033-F179-7BA9-403C8A08FA83}"/>
              </a:ext>
            </a:extLst>
          </p:cNvPr>
          <p:cNvGrpSpPr/>
          <p:nvPr/>
        </p:nvGrpSpPr>
        <p:grpSpPr>
          <a:xfrm>
            <a:off x="531870" y="5364840"/>
            <a:ext cx="3657600" cy="3657600"/>
            <a:chOff x="9215598" y="1443644"/>
            <a:chExt cx="5140120" cy="4389050"/>
          </a:xfrm>
        </p:grpSpPr>
        <p:grpSp>
          <p:nvGrpSpPr>
            <p:cNvPr id="89" name="Group 27">
              <a:extLst>
                <a:ext uri="{FF2B5EF4-FFF2-40B4-BE49-F238E27FC236}">
                  <a16:creationId xmlns:a16="http://schemas.microsoft.com/office/drawing/2014/main" id="{D60CB440-EC27-814B-456F-7AE575119B88}"/>
                </a:ext>
              </a:extLst>
            </p:cNvPr>
            <p:cNvGrpSpPr/>
            <p:nvPr/>
          </p:nvGrpSpPr>
          <p:grpSpPr>
            <a:xfrm rot="5400000">
              <a:off x="10133527" y="1587757"/>
              <a:ext cx="4366304" cy="4078079"/>
              <a:chOff x="0" y="0"/>
              <a:chExt cx="1132002" cy="1057182"/>
            </a:xfrm>
          </p:grpSpPr>
          <p:sp>
            <p:nvSpPr>
              <p:cNvPr id="114" name="Freeform 28">
                <a:extLst>
                  <a:ext uri="{FF2B5EF4-FFF2-40B4-BE49-F238E27FC236}">
                    <a16:creationId xmlns:a16="http://schemas.microsoft.com/office/drawing/2014/main" id="{A8A11F35-605A-FD5B-6223-1F3C118C0F7F}"/>
                  </a:ext>
                </a:extLst>
              </p:cNvPr>
              <p:cNvSpPr/>
              <p:nvPr/>
            </p:nvSpPr>
            <p:spPr>
              <a:xfrm>
                <a:off x="0" y="0"/>
                <a:ext cx="1132002" cy="1057182"/>
              </a:xfrm>
              <a:custGeom>
                <a:avLst/>
                <a:gdLst/>
                <a:ahLst/>
                <a:cxnLst/>
                <a:rect l="l" t="t" r="r" b="b"/>
                <a:pathLst>
                  <a:path w="1132002" h="1057182">
                    <a:moveTo>
                      <a:pt x="0" y="0"/>
                    </a:moveTo>
                    <a:lnTo>
                      <a:pt x="1132002" y="0"/>
                    </a:lnTo>
                    <a:lnTo>
                      <a:pt x="1132002" y="1057182"/>
                    </a:lnTo>
                    <a:lnTo>
                      <a:pt x="0" y="1057182"/>
                    </a:lnTo>
                    <a:close/>
                  </a:path>
                </a:pathLst>
              </a:custGeom>
              <a:solidFill>
                <a:srgbClr val="F1908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TextBox 29">
                <a:extLst>
                  <a:ext uri="{FF2B5EF4-FFF2-40B4-BE49-F238E27FC236}">
                    <a16:creationId xmlns:a16="http://schemas.microsoft.com/office/drawing/2014/main" id="{F392053C-825A-EBCD-8B7D-E656E3A3138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132002" cy="10952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0" name="Group 30">
              <a:extLst>
                <a:ext uri="{FF2B5EF4-FFF2-40B4-BE49-F238E27FC236}">
                  <a16:creationId xmlns:a16="http://schemas.microsoft.com/office/drawing/2014/main" id="{0B581EF3-E142-A8FA-CA86-126DFAFB17A8}"/>
                </a:ext>
              </a:extLst>
            </p:cNvPr>
            <p:cNvGrpSpPr/>
            <p:nvPr/>
          </p:nvGrpSpPr>
          <p:grpSpPr>
            <a:xfrm rot="5400000">
              <a:off x="7563287" y="3145984"/>
              <a:ext cx="4366306" cy="1007114"/>
              <a:chOff x="0" y="0"/>
              <a:chExt cx="1132002" cy="265248"/>
            </a:xfrm>
          </p:grpSpPr>
          <p:sp>
            <p:nvSpPr>
              <p:cNvPr id="112" name="Freeform 31">
                <a:extLst>
                  <a:ext uri="{FF2B5EF4-FFF2-40B4-BE49-F238E27FC236}">
                    <a16:creationId xmlns:a16="http://schemas.microsoft.com/office/drawing/2014/main" id="{058898D6-F16E-E413-1E62-E9AFD20A0422}"/>
                  </a:ext>
                </a:extLst>
              </p:cNvPr>
              <p:cNvSpPr/>
              <p:nvPr/>
            </p:nvSpPr>
            <p:spPr>
              <a:xfrm>
                <a:off x="0" y="0"/>
                <a:ext cx="1132002" cy="265248"/>
              </a:xfrm>
              <a:custGeom>
                <a:avLst/>
                <a:gdLst/>
                <a:ahLst/>
                <a:cxnLst/>
                <a:rect l="l" t="t" r="r" b="b"/>
                <a:pathLst>
                  <a:path w="1132002" h="265248">
                    <a:moveTo>
                      <a:pt x="0" y="0"/>
                    </a:moveTo>
                    <a:lnTo>
                      <a:pt x="1132002" y="0"/>
                    </a:lnTo>
                    <a:lnTo>
                      <a:pt x="1132002" y="265248"/>
                    </a:lnTo>
                    <a:lnTo>
                      <a:pt x="0" y="265248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TextBox 32">
                <a:extLst>
                  <a:ext uri="{FF2B5EF4-FFF2-40B4-BE49-F238E27FC236}">
                    <a16:creationId xmlns:a16="http://schemas.microsoft.com/office/drawing/2014/main" id="{FC6A3FE6-3B27-90F7-3D77-E4B86A7AF96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132002" cy="3033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1" name="AutoShape 36">
              <a:extLst>
                <a:ext uri="{FF2B5EF4-FFF2-40B4-BE49-F238E27FC236}">
                  <a16:creationId xmlns:a16="http://schemas.microsoft.com/office/drawing/2014/main" id="{9CFA251D-7C31-8D33-AA30-49410EDF1F56}"/>
                </a:ext>
              </a:extLst>
            </p:cNvPr>
            <p:cNvSpPr/>
            <p:nvPr/>
          </p:nvSpPr>
          <p:spPr>
            <a:xfrm>
              <a:off x="12270591" y="1443644"/>
              <a:ext cx="0" cy="4366303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AutoShape 37">
              <a:extLst>
                <a:ext uri="{FF2B5EF4-FFF2-40B4-BE49-F238E27FC236}">
                  <a16:creationId xmlns:a16="http://schemas.microsoft.com/office/drawing/2014/main" id="{673115A4-D948-663B-02D0-A26012F293A2}"/>
                </a:ext>
              </a:extLst>
            </p:cNvPr>
            <p:cNvSpPr/>
            <p:nvPr/>
          </p:nvSpPr>
          <p:spPr>
            <a:xfrm>
              <a:off x="13280889" y="1443644"/>
              <a:ext cx="0" cy="4366304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AutoShape 38">
              <a:extLst>
                <a:ext uri="{FF2B5EF4-FFF2-40B4-BE49-F238E27FC236}">
                  <a16:creationId xmlns:a16="http://schemas.microsoft.com/office/drawing/2014/main" id="{ECA3474F-46DA-2AB0-3A81-A7BD87725856}"/>
                </a:ext>
              </a:extLst>
            </p:cNvPr>
            <p:cNvSpPr/>
            <p:nvPr/>
          </p:nvSpPr>
          <p:spPr>
            <a:xfrm flipH="1">
              <a:off x="9215598" y="3604830"/>
              <a:ext cx="5140120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AutoShape 39">
              <a:extLst>
                <a:ext uri="{FF2B5EF4-FFF2-40B4-BE49-F238E27FC236}">
                  <a16:creationId xmlns:a16="http://schemas.microsoft.com/office/drawing/2014/main" id="{CB92C3E6-B73E-19BE-884C-E3873D14DF49}"/>
                </a:ext>
              </a:extLst>
            </p:cNvPr>
            <p:cNvSpPr/>
            <p:nvPr/>
          </p:nvSpPr>
          <p:spPr>
            <a:xfrm flipH="1">
              <a:off x="9242882" y="5374114"/>
              <a:ext cx="5112836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AutoShape 40">
              <a:extLst>
                <a:ext uri="{FF2B5EF4-FFF2-40B4-BE49-F238E27FC236}">
                  <a16:creationId xmlns:a16="http://schemas.microsoft.com/office/drawing/2014/main" id="{D9BF2C17-11D1-D47E-B9BB-F78B63FD518C}"/>
                </a:ext>
              </a:extLst>
            </p:cNvPr>
            <p:cNvSpPr/>
            <p:nvPr/>
          </p:nvSpPr>
          <p:spPr>
            <a:xfrm flipH="1">
              <a:off x="9242882" y="4924990"/>
              <a:ext cx="5112836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AutoShape 41">
              <a:extLst>
                <a:ext uri="{FF2B5EF4-FFF2-40B4-BE49-F238E27FC236}">
                  <a16:creationId xmlns:a16="http://schemas.microsoft.com/office/drawing/2014/main" id="{AF5D7A65-E438-C309-CFF6-B43971446C09}"/>
                </a:ext>
              </a:extLst>
            </p:cNvPr>
            <p:cNvSpPr/>
            <p:nvPr/>
          </p:nvSpPr>
          <p:spPr>
            <a:xfrm flipH="1">
              <a:off x="9242882" y="4494275"/>
              <a:ext cx="5112836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AutoShape 42">
              <a:extLst>
                <a:ext uri="{FF2B5EF4-FFF2-40B4-BE49-F238E27FC236}">
                  <a16:creationId xmlns:a16="http://schemas.microsoft.com/office/drawing/2014/main" id="{C9E7C35A-FC25-C9B9-4EF7-EA15EA04A1C9}"/>
                </a:ext>
              </a:extLst>
            </p:cNvPr>
            <p:cNvSpPr/>
            <p:nvPr/>
          </p:nvSpPr>
          <p:spPr>
            <a:xfrm flipH="1">
              <a:off x="9242882" y="4034904"/>
              <a:ext cx="5112836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AutoShape 43">
              <a:extLst>
                <a:ext uri="{FF2B5EF4-FFF2-40B4-BE49-F238E27FC236}">
                  <a16:creationId xmlns:a16="http://schemas.microsoft.com/office/drawing/2014/main" id="{A608FF5E-6BA1-3D75-63E1-0D2A69E03B22}"/>
                </a:ext>
              </a:extLst>
            </p:cNvPr>
            <p:cNvSpPr/>
            <p:nvPr/>
          </p:nvSpPr>
          <p:spPr>
            <a:xfrm flipH="1">
              <a:off x="9242882" y="3176205"/>
              <a:ext cx="5112836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AutoShape 44">
              <a:extLst>
                <a:ext uri="{FF2B5EF4-FFF2-40B4-BE49-F238E27FC236}">
                  <a16:creationId xmlns:a16="http://schemas.microsoft.com/office/drawing/2014/main" id="{39F1A6FB-5606-F6F9-7EB3-2313AC0F4DEF}"/>
                </a:ext>
              </a:extLst>
            </p:cNvPr>
            <p:cNvSpPr/>
            <p:nvPr/>
          </p:nvSpPr>
          <p:spPr>
            <a:xfrm flipH="1">
              <a:off x="9242882" y="2727082"/>
              <a:ext cx="5112836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AutoShape 45">
              <a:extLst>
                <a:ext uri="{FF2B5EF4-FFF2-40B4-BE49-F238E27FC236}">
                  <a16:creationId xmlns:a16="http://schemas.microsoft.com/office/drawing/2014/main" id="{11B28946-851F-7881-F956-C145D6BE446A}"/>
                </a:ext>
              </a:extLst>
            </p:cNvPr>
            <p:cNvSpPr/>
            <p:nvPr/>
          </p:nvSpPr>
          <p:spPr>
            <a:xfrm flipH="1">
              <a:off x="9242881" y="2296367"/>
              <a:ext cx="5112837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AutoShape 46">
              <a:extLst>
                <a:ext uri="{FF2B5EF4-FFF2-40B4-BE49-F238E27FC236}">
                  <a16:creationId xmlns:a16="http://schemas.microsoft.com/office/drawing/2014/main" id="{ECA3E7EE-35B6-A6E8-3698-7C8051D65476}"/>
                </a:ext>
              </a:extLst>
            </p:cNvPr>
            <p:cNvSpPr/>
            <p:nvPr/>
          </p:nvSpPr>
          <p:spPr>
            <a:xfrm flipH="1">
              <a:off x="9242882" y="1894145"/>
              <a:ext cx="5112836" cy="0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AutoShape 47">
              <a:extLst>
                <a:ext uri="{FF2B5EF4-FFF2-40B4-BE49-F238E27FC236}">
                  <a16:creationId xmlns:a16="http://schemas.microsoft.com/office/drawing/2014/main" id="{13242BED-B353-FEE3-9424-E22B01925E62}"/>
                </a:ext>
              </a:extLst>
            </p:cNvPr>
            <p:cNvSpPr/>
            <p:nvPr/>
          </p:nvSpPr>
          <p:spPr>
            <a:xfrm>
              <a:off x="11260294" y="1443644"/>
              <a:ext cx="0" cy="4366304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AutoShape 48">
              <a:extLst>
                <a:ext uri="{FF2B5EF4-FFF2-40B4-BE49-F238E27FC236}">
                  <a16:creationId xmlns:a16="http://schemas.microsoft.com/office/drawing/2014/main" id="{9F61631D-4989-2826-B6E7-3A6605B6227C}"/>
                </a:ext>
              </a:extLst>
            </p:cNvPr>
            <p:cNvSpPr/>
            <p:nvPr/>
          </p:nvSpPr>
          <p:spPr>
            <a:xfrm>
              <a:off x="10249996" y="1466388"/>
              <a:ext cx="0" cy="4343559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AutoShape 49">
              <a:extLst>
                <a:ext uri="{FF2B5EF4-FFF2-40B4-BE49-F238E27FC236}">
                  <a16:creationId xmlns:a16="http://schemas.microsoft.com/office/drawing/2014/main" id="{37FFF068-D977-C489-FB90-15B5694EFB9A}"/>
                </a:ext>
              </a:extLst>
            </p:cNvPr>
            <p:cNvSpPr/>
            <p:nvPr/>
          </p:nvSpPr>
          <p:spPr>
            <a:xfrm>
              <a:off x="13777636" y="1443644"/>
              <a:ext cx="0" cy="4366303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AutoShape 50">
              <a:extLst>
                <a:ext uri="{FF2B5EF4-FFF2-40B4-BE49-F238E27FC236}">
                  <a16:creationId xmlns:a16="http://schemas.microsoft.com/office/drawing/2014/main" id="{E5896879-69DD-F5C4-0FB9-E093F336BC4F}"/>
                </a:ext>
              </a:extLst>
            </p:cNvPr>
            <p:cNvSpPr/>
            <p:nvPr/>
          </p:nvSpPr>
          <p:spPr>
            <a:xfrm>
              <a:off x="12744334" y="1443645"/>
              <a:ext cx="0" cy="4366304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AutoShape 51">
              <a:extLst>
                <a:ext uri="{FF2B5EF4-FFF2-40B4-BE49-F238E27FC236}">
                  <a16:creationId xmlns:a16="http://schemas.microsoft.com/office/drawing/2014/main" id="{BA602A5D-0E14-F2BA-A08C-39DFD829FCD1}"/>
                </a:ext>
              </a:extLst>
            </p:cNvPr>
            <p:cNvSpPr/>
            <p:nvPr/>
          </p:nvSpPr>
          <p:spPr>
            <a:xfrm>
              <a:off x="11757729" y="1443645"/>
              <a:ext cx="0" cy="4369998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AutoShape 52">
              <a:extLst>
                <a:ext uri="{FF2B5EF4-FFF2-40B4-BE49-F238E27FC236}">
                  <a16:creationId xmlns:a16="http://schemas.microsoft.com/office/drawing/2014/main" id="{9ACFCC81-4C6B-758F-894F-A8B508CDA6B9}"/>
                </a:ext>
              </a:extLst>
            </p:cNvPr>
            <p:cNvSpPr/>
            <p:nvPr/>
          </p:nvSpPr>
          <p:spPr>
            <a:xfrm>
              <a:off x="10733027" y="1443645"/>
              <a:ext cx="0" cy="4369998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AutoShape 53">
              <a:extLst>
                <a:ext uri="{FF2B5EF4-FFF2-40B4-BE49-F238E27FC236}">
                  <a16:creationId xmlns:a16="http://schemas.microsoft.com/office/drawing/2014/main" id="{7FC94CA1-5EA8-DBA7-5B14-5A433C295C36}"/>
                </a:ext>
              </a:extLst>
            </p:cNvPr>
            <p:cNvSpPr/>
            <p:nvPr/>
          </p:nvSpPr>
          <p:spPr>
            <a:xfrm>
              <a:off x="9746439" y="1466387"/>
              <a:ext cx="0" cy="4366307"/>
            </a:xfrm>
            <a:prstGeom prst="line">
              <a:avLst/>
            </a:prstGeom>
            <a:ln w="666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" name="Group 33">
              <a:extLst>
                <a:ext uri="{FF2B5EF4-FFF2-40B4-BE49-F238E27FC236}">
                  <a16:creationId xmlns:a16="http://schemas.microsoft.com/office/drawing/2014/main" id="{BCCE2314-0762-9812-84ED-C879F23D89C9}"/>
                </a:ext>
              </a:extLst>
            </p:cNvPr>
            <p:cNvGrpSpPr/>
            <p:nvPr/>
          </p:nvGrpSpPr>
          <p:grpSpPr>
            <a:xfrm>
              <a:off x="9215598" y="1466388"/>
              <a:ext cx="5112837" cy="4343559"/>
              <a:chOff x="0" y="0"/>
              <a:chExt cx="1127867" cy="958168"/>
            </a:xfrm>
          </p:grpSpPr>
          <p:sp>
            <p:nvSpPr>
              <p:cNvPr id="110" name="Freeform 34">
                <a:extLst>
                  <a:ext uri="{FF2B5EF4-FFF2-40B4-BE49-F238E27FC236}">
                    <a16:creationId xmlns:a16="http://schemas.microsoft.com/office/drawing/2014/main" id="{4E2AF1FD-753F-3CBF-0502-E3A88954CABC}"/>
                  </a:ext>
                </a:extLst>
              </p:cNvPr>
              <p:cNvSpPr/>
              <p:nvPr/>
            </p:nvSpPr>
            <p:spPr>
              <a:xfrm>
                <a:off x="0" y="0"/>
                <a:ext cx="1127867" cy="958168"/>
              </a:xfrm>
              <a:custGeom>
                <a:avLst/>
                <a:gdLst/>
                <a:ahLst/>
                <a:cxnLst/>
                <a:rect l="l" t="t" r="r" b="b"/>
                <a:pathLst>
                  <a:path w="1127867" h="958168">
                    <a:moveTo>
                      <a:pt x="0" y="0"/>
                    </a:moveTo>
                    <a:lnTo>
                      <a:pt x="1127867" y="0"/>
                    </a:lnTo>
                    <a:lnTo>
                      <a:pt x="1127867" y="958168"/>
                    </a:lnTo>
                    <a:lnTo>
                      <a:pt x="0" y="9581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TextBox 35">
                <a:extLst>
                  <a:ext uri="{FF2B5EF4-FFF2-40B4-BE49-F238E27FC236}">
                    <a16:creationId xmlns:a16="http://schemas.microsoft.com/office/drawing/2014/main" id="{A63B9282-33A6-80A2-4E66-502A2F59771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127867" cy="9962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11578" y="2269247"/>
            <a:ext cx="1327823" cy="1905137"/>
            <a:chOff x="0" y="0"/>
            <a:chExt cx="1770431" cy="25401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0431" cy="2540183"/>
            </a:xfrm>
            <a:custGeom>
              <a:avLst/>
              <a:gdLst/>
              <a:ahLst/>
              <a:cxnLst/>
              <a:rect l="l" t="t" r="r" b="b"/>
              <a:pathLst>
                <a:path w="1770431" h="2540183">
                  <a:moveTo>
                    <a:pt x="0" y="0"/>
                  </a:moveTo>
                  <a:lnTo>
                    <a:pt x="1770431" y="0"/>
                  </a:lnTo>
                  <a:lnTo>
                    <a:pt x="1770431" y="2540183"/>
                  </a:lnTo>
                  <a:lnTo>
                    <a:pt x="0" y="2540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251870" y="6063959"/>
            <a:ext cx="1408665" cy="2021128"/>
            <a:chOff x="0" y="0"/>
            <a:chExt cx="1878220" cy="26948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78220" cy="2694837"/>
            </a:xfrm>
            <a:custGeom>
              <a:avLst/>
              <a:gdLst/>
              <a:ahLst/>
              <a:cxnLst/>
              <a:rect l="l" t="t" r="r" b="b"/>
              <a:pathLst>
                <a:path w="1878220" h="2694837">
                  <a:moveTo>
                    <a:pt x="0" y="0"/>
                  </a:moveTo>
                  <a:lnTo>
                    <a:pt x="1878220" y="0"/>
                  </a:lnTo>
                  <a:lnTo>
                    <a:pt x="1878220" y="2694837"/>
                  </a:lnTo>
                  <a:lnTo>
                    <a:pt x="0" y="26948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449920" y="2269247"/>
            <a:ext cx="865971" cy="1905137"/>
            <a:chOff x="0" y="0"/>
            <a:chExt cx="1154629" cy="25401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54629" cy="2540183"/>
            </a:xfrm>
            <a:custGeom>
              <a:avLst/>
              <a:gdLst/>
              <a:ahLst/>
              <a:cxnLst/>
              <a:rect l="l" t="t" r="r" b="b"/>
              <a:pathLst>
                <a:path w="1154629" h="2540183">
                  <a:moveTo>
                    <a:pt x="0" y="0"/>
                  </a:moveTo>
                  <a:lnTo>
                    <a:pt x="1154629" y="0"/>
                  </a:lnTo>
                  <a:lnTo>
                    <a:pt x="1154629" y="2540183"/>
                  </a:lnTo>
                  <a:lnTo>
                    <a:pt x="0" y="2540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121476" y="2644701"/>
            <a:ext cx="1700988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52"/>
              </a:lnSpc>
              <a:spcBef>
                <a:spcPct val="0"/>
              </a:spcBef>
            </a:pPr>
            <a:r>
              <a:rPr lang="en-US" sz="6751" spc="958" dirty="0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0.2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47628" y="2450025"/>
            <a:ext cx="729384" cy="137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2"/>
              </a:lnSpc>
              <a:spcBef>
                <a:spcPct val="0"/>
              </a:spcBef>
            </a:pPr>
            <a:r>
              <a:rPr lang="en-US" sz="7908" spc="1123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15891" y="2450025"/>
            <a:ext cx="729384" cy="137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2"/>
              </a:lnSpc>
              <a:spcBef>
                <a:spcPct val="0"/>
              </a:spcBef>
            </a:pPr>
            <a:r>
              <a:rPr lang="en-US" sz="7908" spc="1123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462826" y="6063959"/>
            <a:ext cx="865971" cy="1905137"/>
            <a:chOff x="0" y="0"/>
            <a:chExt cx="1154629" cy="25401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4629" cy="2540183"/>
            </a:xfrm>
            <a:custGeom>
              <a:avLst/>
              <a:gdLst/>
              <a:ahLst/>
              <a:cxnLst/>
              <a:rect l="l" t="t" r="r" b="b"/>
              <a:pathLst>
                <a:path w="1154629" h="2540183">
                  <a:moveTo>
                    <a:pt x="0" y="0"/>
                  </a:moveTo>
                  <a:lnTo>
                    <a:pt x="1154629" y="0"/>
                  </a:lnTo>
                  <a:lnTo>
                    <a:pt x="1154629" y="2540183"/>
                  </a:lnTo>
                  <a:lnTo>
                    <a:pt x="0" y="2540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302471" y="6354997"/>
            <a:ext cx="1791534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43"/>
              </a:lnSpc>
              <a:spcBef>
                <a:spcPct val="0"/>
              </a:spcBef>
            </a:pPr>
            <a:r>
              <a:rPr lang="en-US" sz="7245" spc="1028" dirty="0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0.2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0534" y="6244738"/>
            <a:ext cx="729384" cy="137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2"/>
              </a:lnSpc>
              <a:spcBef>
                <a:spcPct val="0"/>
              </a:spcBef>
            </a:pPr>
            <a:r>
              <a:rPr lang="en-US" sz="7908" spc="1123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28798" y="6244738"/>
            <a:ext cx="729384" cy="137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2"/>
              </a:lnSpc>
              <a:spcBef>
                <a:spcPct val="0"/>
              </a:spcBef>
            </a:pPr>
            <a:r>
              <a:rPr lang="en-US" sz="7908" spc="1123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16" name="AutoShape 16"/>
          <p:cNvSpPr/>
          <p:nvPr/>
        </p:nvSpPr>
        <p:spPr>
          <a:xfrm>
            <a:off x="5871441" y="2044445"/>
            <a:ext cx="533135" cy="2354741"/>
          </a:xfrm>
          <a:prstGeom prst="line">
            <a:avLst/>
          </a:prstGeom>
          <a:ln w="76200" cap="flat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5730055" y="5924752"/>
            <a:ext cx="533135" cy="2354741"/>
          </a:xfrm>
          <a:prstGeom prst="line">
            <a:avLst/>
          </a:prstGeom>
          <a:ln w="76200" cap="flat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246247" y="4799994"/>
            <a:ext cx="5191319" cy="3277083"/>
          </a:xfrm>
          <a:custGeom>
            <a:avLst/>
            <a:gdLst/>
            <a:ahLst/>
            <a:cxnLst/>
            <a:rect l="l" t="t" r="r" b="b"/>
            <a:pathLst>
              <a:path w="5191319" h="3277083">
                <a:moveTo>
                  <a:pt x="0" y="0"/>
                </a:moveTo>
                <a:lnTo>
                  <a:pt x="5191320" y="0"/>
                </a:lnTo>
                <a:lnTo>
                  <a:pt x="5191320" y="3277083"/>
                </a:lnTo>
                <a:lnTo>
                  <a:pt x="0" y="32770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583" b="-15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1047796" y="1607376"/>
            <a:ext cx="5389770" cy="3895667"/>
          </a:xfrm>
          <a:custGeom>
            <a:avLst/>
            <a:gdLst/>
            <a:ahLst/>
            <a:cxnLst/>
            <a:rect l="l" t="t" r="r" b="b"/>
            <a:pathLst>
              <a:path w="5389770" h="3895667">
                <a:moveTo>
                  <a:pt x="0" y="0"/>
                </a:moveTo>
                <a:lnTo>
                  <a:pt x="5389771" y="0"/>
                </a:lnTo>
                <a:lnTo>
                  <a:pt x="5389771" y="3895667"/>
                </a:lnTo>
                <a:lnTo>
                  <a:pt x="0" y="38956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1794917" y="2890775"/>
            <a:ext cx="1127843" cy="1618209"/>
            <a:chOff x="0" y="0"/>
            <a:chExt cx="1503790" cy="21576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03790" cy="2157612"/>
            </a:xfrm>
            <a:custGeom>
              <a:avLst/>
              <a:gdLst/>
              <a:ahLst/>
              <a:cxnLst/>
              <a:rect l="l" t="t" r="r" b="b"/>
              <a:pathLst>
                <a:path w="1503790" h="2157612">
                  <a:moveTo>
                    <a:pt x="0" y="0"/>
                  </a:moveTo>
                  <a:lnTo>
                    <a:pt x="1503790" y="0"/>
                  </a:lnTo>
                  <a:lnTo>
                    <a:pt x="1503790" y="2157612"/>
                  </a:lnTo>
                  <a:lnTo>
                    <a:pt x="0" y="215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674635" y="2890775"/>
            <a:ext cx="1127843" cy="1618209"/>
            <a:chOff x="0" y="0"/>
            <a:chExt cx="1503790" cy="215761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03790" cy="2157612"/>
            </a:xfrm>
            <a:custGeom>
              <a:avLst/>
              <a:gdLst/>
              <a:ahLst/>
              <a:cxnLst/>
              <a:rect l="l" t="t" r="r" b="b"/>
              <a:pathLst>
                <a:path w="1503790" h="2157612">
                  <a:moveTo>
                    <a:pt x="0" y="0"/>
                  </a:moveTo>
                  <a:lnTo>
                    <a:pt x="1503790" y="0"/>
                  </a:lnTo>
                  <a:lnTo>
                    <a:pt x="1503790" y="2157612"/>
                  </a:lnTo>
                  <a:lnTo>
                    <a:pt x="0" y="215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699111" y="6609631"/>
            <a:ext cx="1259656" cy="659820"/>
            <a:chOff x="0" y="0"/>
            <a:chExt cx="1679542" cy="87976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79542" cy="879760"/>
            </a:xfrm>
            <a:custGeom>
              <a:avLst/>
              <a:gdLst/>
              <a:ahLst/>
              <a:cxnLst/>
              <a:rect l="l" t="t" r="r" b="b"/>
              <a:pathLst>
                <a:path w="1679542" h="879760">
                  <a:moveTo>
                    <a:pt x="0" y="0"/>
                  </a:moveTo>
                  <a:lnTo>
                    <a:pt x="1679542" y="0"/>
                  </a:lnTo>
                  <a:lnTo>
                    <a:pt x="1679542" y="879760"/>
                  </a:lnTo>
                  <a:lnTo>
                    <a:pt x="0" y="879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643161" y="6609631"/>
            <a:ext cx="1259656" cy="659820"/>
            <a:chOff x="0" y="0"/>
            <a:chExt cx="1679542" cy="87976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679542" cy="879760"/>
            </a:xfrm>
            <a:custGeom>
              <a:avLst/>
              <a:gdLst/>
              <a:ahLst/>
              <a:cxnLst/>
              <a:rect l="l" t="t" r="r" b="b"/>
              <a:pathLst>
                <a:path w="1679542" h="879760">
                  <a:moveTo>
                    <a:pt x="0" y="0"/>
                  </a:moveTo>
                  <a:lnTo>
                    <a:pt x="1679542" y="0"/>
                  </a:lnTo>
                  <a:lnTo>
                    <a:pt x="1679542" y="879760"/>
                  </a:lnTo>
                  <a:lnTo>
                    <a:pt x="0" y="879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 flipH="1">
            <a:off x="15878611" y="3306651"/>
            <a:ext cx="2893101" cy="5075616"/>
          </a:xfrm>
          <a:custGeom>
            <a:avLst/>
            <a:gdLst/>
            <a:ahLst/>
            <a:cxnLst/>
            <a:rect l="l" t="t" r="r" b="b"/>
            <a:pathLst>
              <a:path w="2893101" h="5075616">
                <a:moveTo>
                  <a:pt x="2893101" y="0"/>
                </a:moveTo>
                <a:lnTo>
                  <a:pt x="0" y="0"/>
                </a:lnTo>
                <a:lnTo>
                  <a:pt x="0" y="5075615"/>
                </a:lnTo>
                <a:lnTo>
                  <a:pt x="2893101" y="5075615"/>
                </a:lnTo>
                <a:lnTo>
                  <a:pt x="2893101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13236540" y="3024820"/>
            <a:ext cx="1124314" cy="1197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33"/>
              </a:lnSpc>
            </a:pPr>
            <a:r>
              <a:rPr lang="en-US" sz="6881" spc="977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103804" y="6226396"/>
            <a:ext cx="1476206" cy="1197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33"/>
              </a:lnSpc>
            </a:pPr>
            <a:r>
              <a:rPr lang="en-US" sz="6881" spc="977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26306" y="393687"/>
            <a:ext cx="2586336" cy="635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67"/>
              </a:lnSpc>
              <a:spcBef>
                <a:spcPct val="0"/>
              </a:spcBef>
            </a:pPr>
            <a:r>
              <a:rPr lang="en-US" sz="3690">
                <a:solidFill>
                  <a:srgbClr val="FF0000"/>
                </a:solidFill>
                <a:latin typeface="Koulen"/>
                <a:ea typeface="Koulen"/>
                <a:cs typeface="Koulen"/>
                <a:sym typeface="Koulen"/>
              </a:rPr>
              <a:t>ដំណោះស្រាយ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170BC82-ED33-55DC-F88F-D7E274AB6437}"/>
              </a:ext>
            </a:extLst>
          </p:cNvPr>
          <p:cNvGrpSpPr/>
          <p:nvPr/>
        </p:nvGrpSpPr>
        <p:grpSpPr>
          <a:xfrm>
            <a:off x="878041" y="1340189"/>
            <a:ext cx="3657600" cy="3657600"/>
            <a:chOff x="570803" y="1748303"/>
            <a:chExt cx="4600499" cy="4572001"/>
          </a:xfrm>
        </p:grpSpPr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57474499-0CBC-9E41-D89C-1F0CC45B3C3C}"/>
                </a:ext>
              </a:extLst>
            </p:cNvPr>
            <p:cNvGrpSpPr/>
            <p:nvPr/>
          </p:nvGrpSpPr>
          <p:grpSpPr>
            <a:xfrm>
              <a:off x="596483" y="1779930"/>
              <a:ext cx="4557608" cy="4528310"/>
              <a:chOff x="0" y="0"/>
              <a:chExt cx="1357976" cy="746836"/>
            </a:xfrm>
          </p:grpSpPr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95E6295F-8DE5-6B40-04C4-D7808C147ABF}"/>
                  </a:ext>
                </a:extLst>
              </p:cNvPr>
              <p:cNvSpPr/>
              <p:nvPr/>
            </p:nvSpPr>
            <p:spPr>
              <a:xfrm>
                <a:off x="0" y="0"/>
                <a:ext cx="1357976" cy="746836"/>
              </a:xfrm>
              <a:custGeom>
                <a:avLst/>
                <a:gdLst/>
                <a:ahLst/>
                <a:cxnLst/>
                <a:rect l="l" t="t" r="r" b="b"/>
                <a:pathLst>
                  <a:path w="1357976" h="746836">
                    <a:moveTo>
                      <a:pt x="0" y="0"/>
                    </a:moveTo>
                    <a:lnTo>
                      <a:pt x="1357976" y="0"/>
                    </a:lnTo>
                    <a:lnTo>
                      <a:pt x="1357976" y="746836"/>
                    </a:lnTo>
                    <a:lnTo>
                      <a:pt x="0" y="746836"/>
                    </a:lnTo>
                    <a:close/>
                  </a:path>
                </a:pathLst>
              </a:custGeom>
              <a:solidFill>
                <a:srgbClr val="F1908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Box 32">
                <a:extLst>
                  <a:ext uri="{FF2B5EF4-FFF2-40B4-BE49-F238E27FC236}">
                    <a16:creationId xmlns:a16="http://schemas.microsoft.com/office/drawing/2014/main" id="{46D8FAB3-D934-D7C0-7C63-9FDC51C3D7D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357976" cy="7849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5C574A0-032A-E6A6-CA7F-8A934EF42B5C}"/>
                </a:ext>
              </a:extLst>
            </p:cNvPr>
            <p:cNvGrpSpPr/>
            <p:nvPr/>
          </p:nvGrpSpPr>
          <p:grpSpPr>
            <a:xfrm>
              <a:off x="570803" y="1748303"/>
              <a:ext cx="2243905" cy="1882008"/>
              <a:chOff x="0" y="0"/>
              <a:chExt cx="1357976" cy="180562"/>
            </a:xfrm>
          </p:grpSpPr>
          <p:sp>
            <p:nvSpPr>
              <p:cNvPr id="47" name="Freeform 34">
                <a:extLst>
                  <a:ext uri="{FF2B5EF4-FFF2-40B4-BE49-F238E27FC236}">
                    <a16:creationId xmlns:a16="http://schemas.microsoft.com/office/drawing/2014/main" id="{6FE6D9FB-5935-B9BA-9ADB-36E514B88ECE}"/>
                  </a:ext>
                </a:extLst>
              </p:cNvPr>
              <p:cNvSpPr/>
              <p:nvPr/>
            </p:nvSpPr>
            <p:spPr>
              <a:xfrm>
                <a:off x="0" y="0"/>
                <a:ext cx="1357976" cy="180562"/>
              </a:xfrm>
              <a:custGeom>
                <a:avLst/>
                <a:gdLst/>
                <a:ahLst/>
                <a:cxnLst/>
                <a:rect l="l" t="t" r="r" b="b"/>
                <a:pathLst>
                  <a:path w="1357976" h="180562">
                    <a:moveTo>
                      <a:pt x="0" y="0"/>
                    </a:moveTo>
                    <a:lnTo>
                      <a:pt x="1357976" y="0"/>
                    </a:lnTo>
                    <a:lnTo>
                      <a:pt x="1357976" y="180562"/>
                    </a:lnTo>
                    <a:lnTo>
                      <a:pt x="0" y="180562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35">
                <a:extLst>
                  <a:ext uri="{FF2B5EF4-FFF2-40B4-BE49-F238E27FC236}">
                    <a16:creationId xmlns:a16="http://schemas.microsoft.com/office/drawing/2014/main" id="{5BC36140-1B7B-B549-4301-A8405C8971E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357976" cy="2186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5" name="Group 36">
              <a:extLst>
                <a:ext uri="{FF2B5EF4-FFF2-40B4-BE49-F238E27FC236}">
                  <a16:creationId xmlns:a16="http://schemas.microsoft.com/office/drawing/2014/main" id="{E132CF78-0332-752F-BBFE-2F988A56509A}"/>
                </a:ext>
              </a:extLst>
            </p:cNvPr>
            <p:cNvGrpSpPr/>
            <p:nvPr/>
          </p:nvGrpSpPr>
          <p:grpSpPr>
            <a:xfrm>
              <a:off x="599305" y="1779930"/>
              <a:ext cx="4571997" cy="4516244"/>
              <a:chOff x="0" y="0"/>
              <a:chExt cx="1385624" cy="958168"/>
            </a:xfrm>
          </p:grpSpPr>
          <p:sp>
            <p:nvSpPr>
              <p:cNvPr id="45" name="Freeform 37">
                <a:extLst>
                  <a:ext uri="{FF2B5EF4-FFF2-40B4-BE49-F238E27FC236}">
                    <a16:creationId xmlns:a16="http://schemas.microsoft.com/office/drawing/2014/main" id="{1A18C9D4-4AA0-BBB3-373E-BA3CDCA3C5E9}"/>
                  </a:ext>
                </a:extLst>
              </p:cNvPr>
              <p:cNvSpPr/>
              <p:nvPr/>
            </p:nvSpPr>
            <p:spPr>
              <a:xfrm>
                <a:off x="0" y="0"/>
                <a:ext cx="1385624" cy="958168"/>
              </a:xfrm>
              <a:custGeom>
                <a:avLst/>
                <a:gdLst/>
                <a:ahLst/>
                <a:cxnLst/>
                <a:rect l="l" t="t" r="r" b="b"/>
                <a:pathLst>
                  <a:path w="1385624" h="958168">
                    <a:moveTo>
                      <a:pt x="0" y="0"/>
                    </a:moveTo>
                    <a:lnTo>
                      <a:pt x="1385624" y="0"/>
                    </a:lnTo>
                    <a:lnTo>
                      <a:pt x="1385624" y="958168"/>
                    </a:lnTo>
                    <a:lnTo>
                      <a:pt x="0" y="9581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TextBox 38">
                <a:extLst>
                  <a:ext uri="{FF2B5EF4-FFF2-40B4-BE49-F238E27FC236}">
                    <a16:creationId xmlns:a16="http://schemas.microsoft.com/office/drawing/2014/main" id="{9B9A534C-639A-5A49-1C22-D3B64307948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385624" cy="9962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6" name="AutoShape 39">
              <a:extLst>
                <a:ext uri="{FF2B5EF4-FFF2-40B4-BE49-F238E27FC236}">
                  <a16:creationId xmlns:a16="http://schemas.microsoft.com/office/drawing/2014/main" id="{27DFA98D-CFD7-85E0-5A7A-7A05C26A3A59}"/>
                </a:ext>
              </a:extLst>
            </p:cNvPr>
            <p:cNvSpPr/>
            <p:nvPr/>
          </p:nvSpPr>
          <p:spPr>
            <a:xfrm>
              <a:off x="2814709" y="1760369"/>
              <a:ext cx="0" cy="452374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AutoShape 40">
              <a:extLst>
                <a:ext uri="{FF2B5EF4-FFF2-40B4-BE49-F238E27FC236}">
                  <a16:creationId xmlns:a16="http://schemas.microsoft.com/office/drawing/2014/main" id="{1A5C9D1C-496B-5808-0A42-E6AA4FB4716E}"/>
                </a:ext>
              </a:extLst>
            </p:cNvPr>
            <p:cNvSpPr/>
            <p:nvPr/>
          </p:nvSpPr>
          <p:spPr>
            <a:xfrm>
              <a:off x="1292473" y="1748304"/>
              <a:ext cx="0" cy="4559935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41">
              <a:extLst>
                <a:ext uri="{FF2B5EF4-FFF2-40B4-BE49-F238E27FC236}">
                  <a16:creationId xmlns:a16="http://schemas.microsoft.com/office/drawing/2014/main" id="{07680B8E-A802-BD55-C6E8-25CCF1C6AB8C}"/>
                </a:ext>
              </a:extLst>
            </p:cNvPr>
            <p:cNvSpPr/>
            <p:nvPr/>
          </p:nvSpPr>
          <p:spPr>
            <a:xfrm>
              <a:off x="2064598" y="1760369"/>
              <a:ext cx="0" cy="4559935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42">
              <a:extLst>
                <a:ext uri="{FF2B5EF4-FFF2-40B4-BE49-F238E27FC236}">
                  <a16:creationId xmlns:a16="http://schemas.microsoft.com/office/drawing/2014/main" id="{078CEF3F-03BF-7DD9-3EE3-8390B2C22D10}"/>
                </a:ext>
              </a:extLst>
            </p:cNvPr>
            <p:cNvSpPr/>
            <p:nvPr/>
          </p:nvSpPr>
          <p:spPr>
            <a:xfrm>
              <a:off x="3560668" y="1779930"/>
              <a:ext cx="0" cy="4520814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AutoShape 43">
              <a:extLst>
                <a:ext uri="{FF2B5EF4-FFF2-40B4-BE49-F238E27FC236}">
                  <a16:creationId xmlns:a16="http://schemas.microsoft.com/office/drawing/2014/main" id="{97855C43-4E14-184D-1247-8B90667213FC}"/>
                </a:ext>
              </a:extLst>
            </p:cNvPr>
            <p:cNvSpPr/>
            <p:nvPr/>
          </p:nvSpPr>
          <p:spPr>
            <a:xfrm>
              <a:off x="4343400" y="1760369"/>
              <a:ext cx="0" cy="4530545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4">
              <a:extLst>
                <a:ext uri="{FF2B5EF4-FFF2-40B4-BE49-F238E27FC236}">
                  <a16:creationId xmlns:a16="http://schemas.microsoft.com/office/drawing/2014/main" id="{DDF99E8E-B805-140A-B679-6337832DBA5B}"/>
                </a:ext>
              </a:extLst>
            </p:cNvPr>
            <p:cNvSpPr/>
            <p:nvPr/>
          </p:nvSpPr>
          <p:spPr>
            <a:xfrm flipH="1" flipV="1">
              <a:off x="570804" y="3654440"/>
              <a:ext cx="4564807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5">
              <a:extLst>
                <a:ext uri="{FF2B5EF4-FFF2-40B4-BE49-F238E27FC236}">
                  <a16:creationId xmlns:a16="http://schemas.microsoft.com/office/drawing/2014/main" id="{E05A6215-A573-6FB3-2FE5-B80E41DF8EF0}"/>
                </a:ext>
              </a:extLst>
            </p:cNvPr>
            <p:cNvSpPr/>
            <p:nvPr/>
          </p:nvSpPr>
          <p:spPr>
            <a:xfrm flipH="1" flipV="1">
              <a:off x="570806" y="4537335"/>
              <a:ext cx="4571997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6">
              <a:extLst>
                <a:ext uri="{FF2B5EF4-FFF2-40B4-BE49-F238E27FC236}">
                  <a16:creationId xmlns:a16="http://schemas.microsoft.com/office/drawing/2014/main" id="{91C9415A-FD33-BEB2-736B-EFCC04547B4D}"/>
                </a:ext>
              </a:extLst>
            </p:cNvPr>
            <p:cNvSpPr/>
            <p:nvPr/>
          </p:nvSpPr>
          <p:spPr>
            <a:xfrm flipH="1" flipV="1">
              <a:off x="570804" y="2716420"/>
              <a:ext cx="4564806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7">
              <a:extLst>
                <a:ext uri="{FF2B5EF4-FFF2-40B4-BE49-F238E27FC236}">
                  <a16:creationId xmlns:a16="http://schemas.microsoft.com/office/drawing/2014/main" id="{05CA4428-7933-4FB5-046C-5E908872DF20}"/>
                </a:ext>
              </a:extLst>
            </p:cNvPr>
            <p:cNvSpPr/>
            <p:nvPr/>
          </p:nvSpPr>
          <p:spPr>
            <a:xfrm flipH="1" flipV="1">
              <a:off x="570805" y="5441822"/>
              <a:ext cx="4571998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02C9049-8B06-5650-1ADE-7907093EEC20}"/>
              </a:ext>
            </a:extLst>
          </p:cNvPr>
          <p:cNvGrpSpPr/>
          <p:nvPr/>
        </p:nvGrpSpPr>
        <p:grpSpPr>
          <a:xfrm>
            <a:off x="881408" y="5407574"/>
            <a:ext cx="3657600" cy="3657600"/>
            <a:chOff x="10201352" y="1904042"/>
            <a:chExt cx="4557681" cy="4416262"/>
          </a:xfrm>
        </p:grpSpPr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EA6EE1F2-502C-2D67-1226-0DE756EA9F52}"/>
                </a:ext>
              </a:extLst>
            </p:cNvPr>
            <p:cNvSpPr/>
            <p:nvPr/>
          </p:nvSpPr>
          <p:spPr>
            <a:xfrm>
              <a:off x="10226156" y="1916291"/>
              <a:ext cx="4512837" cy="4404013"/>
            </a:xfrm>
            <a:custGeom>
              <a:avLst/>
              <a:gdLst/>
              <a:ahLst/>
              <a:cxnLst/>
              <a:rect l="l" t="t" r="r" b="b"/>
              <a:pathLst>
                <a:path w="1357976" h="746836">
                  <a:moveTo>
                    <a:pt x="0" y="0"/>
                  </a:moveTo>
                  <a:lnTo>
                    <a:pt x="1357976" y="0"/>
                  </a:lnTo>
                  <a:lnTo>
                    <a:pt x="1357976" y="746836"/>
                  </a:lnTo>
                  <a:lnTo>
                    <a:pt x="0" y="746836"/>
                  </a:lnTo>
                  <a:close/>
                </a:path>
              </a:pathLst>
            </a:custGeom>
            <a:solidFill>
              <a:srgbClr val="F1908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C4DC0B4A-9D90-94B7-F879-3F0C5B514AF1}"/>
                </a:ext>
              </a:extLst>
            </p:cNvPr>
            <p:cNvSpPr/>
            <p:nvPr/>
          </p:nvSpPr>
          <p:spPr>
            <a:xfrm>
              <a:off x="10201352" y="1904042"/>
              <a:ext cx="2285434" cy="1809571"/>
            </a:xfrm>
            <a:custGeom>
              <a:avLst/>
              <a:gdLst/>
              <a:ahLst/>
              <a:cxnLst/>
              <a:rect l="l" t="t" r="r" b="b"/>
              <a:pathLst>
                <a:path w="1357976" h="180562">
                  <a:moveTo>
                    <a:pt x="0" y="0"/>
                  </a:moveTo>
                  <a:lnTo>
                    <a:pt x="1357976" y="0"/>
                  </a:lnTo>
                  <a:lnTo>
                    <a:pt x="1357976" y="180562"/>
                  </a:lnTo>
                  <a:lnTo>
                    <a:pt x="0" y="18056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6E4D644D-4746-6FAE-326B-95B6C4B9F19C}"/>
                </a:ext>
              </a:extLst>
            </p:cNvPr>
            <p:cNvSpPr/>
            <p:nvPr/>
          </p:nvSpPr>
          <p:spPr>
            <a:xfrm>
              <a:off x="10214868" y="1906027"/>
              <a:ext cx="4544165" cy="4384887"/>
            </a:xfrm>
            <a:custGeom>
              <a:avLst/>
              <a:gdLst/>
              <a:ahLst/>
              <a:cxnLst/>
              <a:rect l="l" t="t" r="r" b="b"/>
              <a:pathLst>
                <a:path w="1385624" h="958168">
                  <a:moveTo>
                    <a:pt x="0" y="0"/>
                  </a:moveTo>
                  <a:lnTo>
                    <a:pt x="1385624" y="0"/>
                  </a:lnTo>
                  <a:lnTo>
                    <a:pt x="1385624" y="958168"/>
                  </a:lnTo>
                  <a:lnTo>
                    <a:pt x="0" y="9581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AutoShape 19">
              <a:extLst>
                <a:ext uri="{FF2B5EF4-FFF2-40B4-BE49-F238E27FC236}">
                  <a16:creationId xmlns:a16="http://schemas.microsoft.com/office/drawing/2014/main" id="{016302DF-3E0D-23B0-286E-FEA7B4E964B2}"/>
                </a:ext>
              </a:extLst>
            </p:cNvPr>
            <p:cNvSpPr/>
            <p:nvPr/>
          </p:nvSpPr>
          <p:spPr>
            <a:xfrm>
              <a:off x="11336060" y="1906028"/>
              <a:ext cx="0" cy="4384887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AutoShape 20">
              <a:extLst>
                <a:ext uri="{FF2B5EF4-FFF2-40B4-BE49-F238E27FC236}">
                  <a16:creationId xmlns:a16="http://schemas.microsoft.com/office/drawing/2014/main" id="{AA92AF92-493B-3EE4-7774-EC4AC7B9C2CD}"/>
                </a:ext>
              </a:extLst>
            </p:cNvPr>
            <p:cNvSpPr/>
            <p:nvPr/>
          </p:nvSpPr>
          <p:spPr>
            <a:xfrm>
              <a:off x="12452234" y="1906028"/>
              <a:ext cx="0" cy="4384887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AutoShape 21">
              <a:extLst>
                <a:ext uri="{FF2B5EF4-FFF2-40B4-BE49-F238E27FC236}">
                  <a16:creationId xmlns:a16="http://schemas.microsoft.com/office/drawing/2014/main" id="{4EE98392-2AC2-1558-598E-3922ACCB7F7A}"/>
                </a:ext>
              </a:extLst>
            </p:cNvPr>
            <p:cNvSpPr/>
            <p:nvPr/>
          </p:nvSpPr>
          <p:spPr>
            <a:xfrm>
              <a:off x="13568408" y="1906028"/>
              <a:ext cx="0" cy="4384887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AutoShape 22">
              <a:extLst>
                <a:ext uri="{FF2B5EF4-FFF2-40B4-BE49-F238E27FC236}">
                  <a16:creationId xmlns:a16="http://schemas.microsoft.com/office/drawing/2014/main" id="{7D1CA7E8-C59A-2026-1274-5A222F0BB12B}"/>
                </a:ext>
              </a:extLst>
            </p:cNvPr>
            <p:cNvSpPr/>
            <p:nvPr/>
          </p:nvSpPr>
          <p:spPr>
            <a:xfrm flipH="1" flipV="1">
              <a:off x="10201352" y="4628787"/>
              <a:ext cx="4551204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AutoShape 23">
              <a:extLst>
                <a:ext uri="{FF2B5EF4-FFF2-40B4-BE49-F238E27FC236}">
                  <a16:creationId xmlns:a16="http://schemas.microsoft.com/office/drawing/2014/main" id="{F1C51C9B-8169-AD43-6440-C3EC1F57E26B}"/>
                </a:ext>
              </a:extLst>
            </p:cNvPr>
            <p:cNvSpPr/>
            <p:nvPr/>
          </p:nvSpPr>
          <p:spPr>
            <a:xfrm flipH="1" flipV="1">
              <a:off x="10201352" y="3719795"/>
              <a:ext cx="4551204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AutoShape 24">
              <a:extLst>
                <a:ext uri="{FF2B5EF4-FFF2-40B4-BE49-F238E27FC236}">
                  <a16:creationId xmlns:a16="http://schemas.microsoft.com/office/drawing/2014/main" id="{FD977552-37C3-08E5-A473-C4992CCF6EFE}"/>
                </a:ext>
              </a:extLst>
            </p:cNvPr>
            <p:cNvSpPr/>
            <p:nvPr/>
          </p:nvSpPr>
          <p:spPr>
            <a:xfrm flipH="1" flipV="1">
              <a:off x="10201352" y="2792788"/>
              <a:ext cx="4551204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AutoShape 25">
              <a:extLst>
                <a:ext uri="{FF2B5EF4-FFF2-40B4-BE49-F238E27FC236}">
                  <a16:creationId xmlns:a16="http://schemas.microsoft.com/office/drawing/2014/main" id="{C4910612-3287-6777-AFC4-540BA253A64B}"/>
                </a:ext>
              </a:extLst>
            </p:cNvPr>
            <p:cNvSpPr/>
            <p:nvPr/>
          </p:nvSpPr>
          <p:spPr>
            <a:xfrm flipH="1">
              <a:off x="10201352" y="5455002"/>
              <a:ext cx="4551204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58225" y="1873213"/>
            <a:ext cx="1395054" cy="2001599"/>
            <a:chOff x="0" y="0"/>
            <a:chExt cx="1860071" cy="2668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60071" cy="2668798"/>
            </a:xfrm>
            <a:custGeom>
              <a:avLst/>
              <a:gdLst/>
              <a:ahLst/>
              <a:cxnLst/>
              <a:rect l="l" t="t" r="r" b="b"/>
              <a:pathLst>
                <a:path w="1860071" h="2668798">
                  <a:moveTo>
                    <a:pt x="0" y="0"/>
                  </a:moveTo>
                  <a:lnTo>
                    <a:pt x="1860071" y="0"/>
                  </a:lnTo>
                  <a:lnTo>
                    <a:pt x="1860071" y="2668798"/>
                  </a:lnTo>
                  <a:lnTo>
                    <a:pt x="0" y="2668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822354" y="6157422"/>
            <a:ext cx="909818" cy="2001599"/>
            <a:chOff x="0" y="0"/>
            <a:chExt cx="1213090" cy="26687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13090" cy="2668798"/>
            </a:xfrm>
            <a:custGeom>
              <a:avLst/>
              <a:gdLst/>
              <a:ahLst/>
              <a:cxnLst/>
              <a:rect l="l" t="t" r="r" b="b"/>
              <a:pathLst>
                <a:path w="1213090" h="2668798">
                  <a:moveTo>
                    <a:pt x="0" y="0"/>
                  </a:moveTo>
                  <a:lnTo>
                    <a:pt x="1213090" y="0"/>
                  </a:lnTo>
                  <a:lnTo>
                    <a:pt x="1213090" y="2668798"/>
                  </a:lnTo>
                  <a:lnTo>
                    <a:pt x="0" y="2668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911483" y="2409175"/>
            <a:ext cx="142391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  <a:spcBef>
                <a:spcPct val="0"/>
              </a:spcBef>
            </a:pPr>
            <a:r>
              <a:rPr lang="en-US" sz="5464" spc="776" dirty="0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0.2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82800" y="2066146"/>
            <a:ext cx="729384" cy="137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2"/>
              </a:lnSpc>
              <a:spcBef>
                <a:spcPct val="0"/>
              </a:spcBef>
            </a:pPr>
            <a:r>
              <a:rPr lang="en-US" sz="7908" spc="1123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16627" y="6773264"/>
            <a:ext cx="1677552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  <a:spcBef>
                <a:spcPct val="0"/>
              </a:spcBef>
            </a:pPr>
            <a:r>
              <a:rPr lang="en-US" sz="5464" spc="776" dirty="0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0.2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32171" y="6417550"/>
            <a:ext cx="729384" cy="137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2"/>
              </a:lnSpc>
              <a:spcBef>
                <a:spcPct val="0"/>
              </a:spcBef>
            </a:pPr>
            <a:r>
              <a:rPr lang="en-US" sz="7908" spc="1123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678685" y="4624399"/>
            <a:ext cx="4903804" cy="3095586"/>
          </a:xfrm>
          <a:custGeom>
            <a:avLst/>
            <a:gdLst/>
            <a:ahLst/>
            <a:cxnLst/>
            <a:rect l="l" t="t" r="r" b="b"/>
            <a:pathLst>
              <a:path w="4903804" h="3095586">
                <a:moveTo>
                  <a:pt x="0" y="0"/>
                </a:moveTo>
                <a:lnTo>
                  <a:pt x="4903804" y="0"/>
                </a:lnTo>
                <a:lnTo>
                  <a:pt x="4903804" y="3095585"/>
                </a:lnTo>
                <a:lnTo>
                  <a:pt x="0" y="3095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583" b="-15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439400" y="1634397"/>
            <a:ext cx="5091264" cy="3679910"/>
          </a:xfrm>
          <a:custGeom>
            <a:avLst/>
            <a:gdLst/>
            <a:ahLst/>
            <a:cxnLst/>
            <a:rect l="l" t="t" r="r" b="b"/>
            <a:pathLst>
              <a:path w="5091264" h="3679910">
                <a:moveTo>
                  <a:pt x="0" y="0"/>
                </a:moveTo>
                <a:lnTo>
                  <a:pt x="5091264" y="0"/>
                </a:lnTo>
                <a:lnTo>
                  <a:pt x="5091264" y="3679910"/>
                </a:lnTo>
                <a:lnTo>
                  <a:pt x="0" y="36799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1145142" y="2846717"/>
            <a:ext cx="1065378" cy="1528586"/>
            <a:chOff x="0" y="0"/>
            <a:chExt cx="1420504" cy="20381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20504" cy="2038115"/>
            </a:xfrm>
            <a:custGeom>
              <a:avLst/>
              <a:gdLst/>
              <a:ahLst/>
              <a:cxnLst/>
              <a:rect l="l" t="t" r="r" b="b"/>
              <a:pathLst>
                <a:path w="1420504" h="2038115">
                  <a:moveTo>
                    <a:pt x="0" y="0"/>
                  </a:moveTo>
                  <a:lnTo>
                    <a:pt x="1420504" y="0"/>
                  </a:lnTo>
                  <a:lnTo>
                    <a:pt x="1420504" y="2038115"/>
                  </a:lnTo>
                  <a:lnTo>
                    <a:pt x="0" y="203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984732" y="2846717"/>
            <a:ext cx="694812" cy="1528586"/>
            <a:chOff x="0" y="0"/>
            <a:chExt cx="926416" cy="20381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6416" cy="2038115"/>
            </a:xfrm>
            <a:custGeom>
              <a:avLst/>
              <a:gdLst/>
              <a:ahLst/>
              <a:cxnLst/>
              <a:rect l="l" t="t" r="r" b="b"/>
              <a:pathLst>
                <a:path w="926416" h="2038115">
                  <a:moveTo>
                    <a:pt x="0" y="0"/>
                  </a:moveTo>
                  <a:lnTo>
                    <a:pt x="926416" y="0"/>
                  </a:lnTo>
                  <a:lnTo>
                    <a:pt x="926416" y="2038115"/>
                  </a:lnTo>
                  <a:lnTo>
                    <a:pt x="0" y="2038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054642" y="6359608"/>
            <a:ext cx="1189892" cy="623277"/>
            <a:chOff x="0" y="0"/>
            <a:chExt cx="1586522" cy="8310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86522" cy="831036"/>
            </a:xfrm>
            <a:custGeom>
              <a:avLst/>
              <a:gdLst/>
              <a:ahLst/>
              <a:cxnLst/>
              <a:rect l="l" t="t" r="r" b="b"/>
              <a:pathLst>
                <a:path w="1586522" h="831036">
                  <a:moveTo>
                    <a:pt x="0" y="0"/>
                  </a:moveTo>
                  <a:lnTo>
                    <a:pt x="1586522" y="0"/>
                  </a:lnTo>
                  <a:lnTo>
                    <a:pt x="1586522" y="831036"/>
                  </a:lnTo>
                  <a:lnTo>
                    <a:pt x="0" y="83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835639" y="6359608"/>
            <a:ext cx="1189892" cy="623277"/>
            <a:chOff x="0" y="0"/>
            <a:chExt cx="1586522" cy="83103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86522" cy="831036"/>
            </a:xfrm>
            <a:custGeom>
              <a:avLst/>
              <a:gdLst/>
              <a:ahLst/>
              <a:cxnLst/>
              <a:rect l="l" t="t" r="r" b="b"/>
              <a:pathLst>
                <a:path w="1586522" h="831036">
                  <a:moveTo>
                    <a:pt x="0" y="0"/>
                  </a:moveTo>
                  <a:lnTo>
                    <a:pt x="1586522" y="0"/>
                  </a:lnTo>
                  <a:lnTo>
                    <a:pt x="1586522" y="831036"/>
                  </a:lnTo>
                  <a:lnTo>
                    <a:pt x="0" y="83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 flipH="1">
            <a:off x="15002666" y="3239560"/>
            <a:ext cx="2732870" cy="4794508"/>
          </a:xfrm>
          <a:custGeom>
            <a:avLst/>
            <a:gdLst/>
            <a:ahLst/>
            <a:cxnLst/>
            <a:rect l="l" t="t" r="r" b="b"/>
            <a:pathLst>
              <a:path w="2732870" h="4794508">
                <a:moveTo>
                  <a:pt x="2732869" y="0"/>
                </a:moveTo>
                <a:lnTo>
                  <a:pt x="0" y="0"/>
                </a:lnTo>
                <a:lnTo>
                  <a:pt x="0" y="4794508"/>
                </a:lnTo>
                <a:lnTo>
                  <a:pt x="2732869" y="4794508"/>
                </a:lnTo>
                <a:lnTo>
                  <a:pt x="2732869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2599564" y="2983947"/>
            <a:ext cx="1062045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spc="922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381538" y="6008208"/>
            <a:ext cx="1394448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spc="922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234181" y="1873213"/>
            <a:ext cx="909818" cy="2001599"/>
            <a:chOff x="0" y="0"/>
            <a:chExt cx="1213090" cy="266879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13090" cy="2668798"/>
            </a:xfrm>
            <a:custGeom>
              <a:avLst/>
              <a:gdLst/>
              <a:ahLst/>
              <a:cxnLst/>
              <a:rect l="l" t="t" r="r" b="b"/>
              <a:pathLst>
                <a:path w="1213090" h="2668798">
                  <a:moveTo>
                    <a:pt x="0" y="0"/>
                  </a:moveTo>
                  <a:lnTo>
                    <a:pt x="1213090" y="0"/>
                  </a:lnTo>
                  <a:lnTo>
                    <a:pt x="1213090" y="2668798"/>
                  </a:lnTo>
                  <a:lnTo>
                    <a:pt x="0" y="2668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163049" y="2102222"/>
            <a:ext cx="729384" cy="137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2"/>
              </a:lnSpc>
              <a:spcBef>
                <a:spcPct val="0"/>
              </a:spcBef>
            </a:pPr>
            <a:r>
              <a:rPr lang="en-US" sz="7908" spc="1123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26" name="AutoShape 26"/>
          <p:cNvSpPr/>
          <p:nvPr/>
        </p:nvSpPr>
        <p:spPr>
          <a:xfrm>
            <a:off x="5190378" y="1760942"/>
            <a:ext cx="533135" cy="2354741"/>
          </a:xfrm>
          <a:prstGeom prst="line">
            <a:avLst/>
          </a:prstGeom>
          <a:ln w="76200" cap="flat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526306" y="393687"/>
            <a:ext cx="2586336" cy="635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67"/>
              </a:lnSpc>
              <a:spcBef>
                <a:spcPct val="0"/>
              </a:spcBef>
            </a:pPr>
            <a:r>
              <a:rPr lang="en-US" sz="3690">
                <a:solidFill>
                  <a:srgbClr val="FF0000"/>
                </a:solidFill>
                <a:latin typeface="Koulen"/>
                <a:ea typeface="Koulen"/>
                <a:cs typeface="Koulen"/>
                <a:sym typeface="Koulen"/>
              </a:rPr>
              <a:t>ដំណោះស្រាយ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BE276E1-4C25-2F8F-91DC-66181912179D}"/>
              </a:ext>
            </a:extLst>
          </p:cNvPr>
          <p:cNvGrpSpPr/>
          <p:nvPr/>
        </p:nvGrpSpPr>
        <p:grpSpPr>
          <a:xfrm>
            <a:off x="834793" y="1247015"/>
            <a:ext cx="3657600" cy="3657600"/>
            <a:chOff x="2352893" y="2718976"/>
            <a:chExt cx="3039226" cy="2608121"/>
          </a:xfrm>
        </p:grpSpPr>
        <p:grpSp>
          <p:nvGrpSpPr>
            <p:cNvPr id="56" name="Group 27">
              <a:extLst>
                <a:ext uri="{FF2B5EF4-FFF2-40B4-BE49-F238E27FC236}">
                  <a16:creationId xmlns:a16="http://schemas.microsoft.com/office/drawing/2014/main" id="{23D0E033-4855-860D-EB72-524643D03D05}"/>
                </a:ext>
              </a:extLst>
            </p:cNvPr>
            <p:cNvGrpSpPr/>
            <p:nvPr/>
          </p:nvGrpSpPr>
          <p:grpSpPr>
            <a:xfrm>
              <a:off x="2352893" y="3251925"/>
              <a:ext cx="3039226" cy="2075172"/>
              <a:chOff x="0" y="0"/>
              <a:chExt cx="1412923" cy="536266"/>
            </a:xfrm>
          </p:grpSpPr>
          <p:sp>
            <p:nvSpPr>
              <p:cNvPr id="68" name="Freeform 28">
                <a:extLst>
                  <a:ext uri="{FF2B5EF4-FFF2-40B4-BE49-F238E27FC236}">
                    <a16:creationId xmlns:a16="http://schemas.microsoft.com/office/drawing/2014/main" id="{FB4D8E8D-4CC7-E4A8-15B5-43B68E190520}"/>
                  </a:ext>
                </a:extLst>
              </p:cNvPr>
              <p:cNvSpPr/>
              <p:nvPr/>
            </p:nvSpPr>
            <p:spPr>
              <a:xfrm>
                <a:off x="0" y="0"/>
                <a:ext cx="1412923" cy="536266"/>
              </a:xfrm>
              <a:custGeom>
                <a:avLst/>
                <a:gdLst/>
                <a:ahLst/>
                <a:cxnLst/>
                <a:rect l="l" t="t" r="r" b="b"/>
                <a:pathLst>
                  <a:path w="1412923" h="536266">
                    <a:moveTo>
                      <a:pt x="0" y="0"/>
                    </a:moveTo>
                    <a:lnTo>
                      <a:pt x="1412923" y="0"/>
                    </a:lnTo>
                    <a:lnTo>
                      <a:pt x="1412923" y="536266"/>
                    </a:lnTo>
                    <a:lnTo>
                      <a:pt x="0" y="536266"/>
                    </a:lnTo>
                    <a:close/>
                  </a:path>
                </a:pathLst>
              </a:custGeom>
              <a:solidFill>
                <a:srgbClr val="F1908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TextBox 29">
                <a:extLst>
                  <a:ext uri="{FF2B5EF4-FFF2-40B4-BE49-F238E27FC236}">
                    <a16:creationId xmlns:a16="http://schemas.microsoft.com/office/drawing/2014/main" id="{F21B3EC1-DF83-EEE5-FA4B-82C6EBB83E1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12923" cy="5743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5473BDAE-42D2-35A2-FBD5-372025EE7CDB}"/>
                </a:ext>
              </a:extLst>
            </p:cNvPr>
            <p:cNvSpPr/>
            <p:nvPr/>
          </p:nvSpPr>
          <p:spPr>
            <a:xfrm>
              <a:off x="2352893" y="2718976"/>
              <a:ext cx="3039226" cy="552247"/>
            </a:xfrm>
            <a:custGeom>
              <a:avLst/>
              <a:gdLst/>
              <a:ahLst/>
              <a:cxnLst/>
              <a:rect l="l" t="t" r="r" b="b"/>
              <a:pathLst>
                <a:path w="1412923" h="130620">
                  <a:moveTo>
                    <a:pt x="0" y="0"/>
                  </a:moveTo>
                  <a:lnTo>
                    <a:pt x="1412923" y="0"/>
                  </a:lnTo>
                  <a:lnTo>
                    <a:pt x="1412923" y="130620"/>
                  </a:lnTo>
                  <a:lnTo>
                    <a:pt x="0" y="13062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9D40AC9D-D226-6C5F-C598-4C258D938B8A}"/>
                </a:ext>
              </a:extLst>
            </p:cNvPr>
            <p:cNvSpPr/>
            <p:nvPr/>
          </p:nvSpPr>
          <p:spPr>
            <a:xfrm>
              <a:off x="2352893" y="2718979"/>
              <a:ext cx="3039226" cy="2608117"/>
            </a:xfrm>
            <a:custGeom>
              <a:avLst/>
              <a:gdLst/>
              <a:ahLst/>
              <a:cxnLst/>
              <a:rect l="l" t="t" r="r" b="b"/>
              <a:pathLst>
                <a:path w="1412923" h="686912">
                  <a:moveTo>
                    <a:pt x="0" y="0"/>
                  </a:moveTo>
                  <a:lnTo>
                    <a:pt x="1412923" y="0"/>
                  </a:lnTo>
                  <a:lnTo>
                    <a:pt x="1412923" y="686912"/>
                  </a:lnTo>
                  <a:lnTo>
                    <a:pt x="0" y="6869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36">
              <a:extLst>
                <a:ext uri="{FF2B5EF4-FFF2-40B4-BE49-F238E27FC236}">
                  <a16:creationId xmlns:a16="http://schemas.microsoft.com/office/drawing/2014/main" id="{16161526-86F2-46B0-0813-384B1618E0B5}"/>
                </a:ext>
              </a:extLst>
            </p:cNvPr>
            <p:cNvSpPr/>
            <p:nvPr/>
          </p:nvSpPr>
          <p:spPr>
            <a:xfrm>
              <a:off x="2352893" y="3251925"/>
              <a:ext cx="3039226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AutoShape 37">
              <a:extLst>
                <a:ext uri="{FF2B5EF4-FFF2-40B4-BE49-F238E27FC236}">
                  <a16:creationId xmlns:a16="http://schemas.microsoft.com/office/drawing/2014/main" id="{C9E4489E-E4A2-17DD-EB6A-F9BE71DE5ED9}"/>
                </a:ext>
              </a:extLst>
            </p:cNvPr>
            <p:cNvSpPr/>
            <p:nvPr/>
          </p:nvSpPr>
          <p:spPr>
            <a:xfrm>
              <a:off x="2352893" y="3776047"/>
              <a:ext cx="3039226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AutoShape 38">
              <a:extLst>
                <a:ext uri="{FF2B5EF4-FFF2-40B4-BE49-F238E27FC236}">
                  <a16:creationId xmlns:a16="http://schemas.microsoft.com/office/drawing/2014/main" id="{7B6FBA39-34A6-F8A0-CDDA-CC4F76B55610}"/>
                </a:ext>
              </a:extLst>
            </p:cNvPr>
            <p:cNvSpPr/>
            <p:nvPr/>
          </p:nvSpPr>
          <p:spPr>
            <a:xfrm>
              <a:off x="2352893" y="4308465"/>
              <a:ext cx="3039226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AutoShape 39">
              <a:extLst>
                <a:ext uri="{FF2B5EF4-FFF2-40B4-BE49-F238E27FC236}">
                  <a16:creationId xmlns:a16="http://schemas.microsoft.com/office/drawing/2014/main" id="{DCE7F13A-F1A6-4C0F-19D5-4AD194DB2074}"/>
                </a:ext>
              </a:extLst>
            </p:cNvPr>
            <p:cNvSpPr/>
            <p:nvPr/>
          </p:nvSpPr>
          <p:spPr>
            <a:xfrm>
              <a:off x="2352893" y="4798466"/>
              <a:ext cx="3039226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AutoShape 40">
              <a:extLst>
                <a:ext uri="{FF2B5EF4-FFF2-40B4-BE49-F238E27FC236}">
                  <a16:creationId xmlns:a16="http://schemas.microsoft.com/office/drawing/2014/main" id="{1FBB0892-701D-ADA2-4A51-6F4910962F4B}"/>
                </a:ext>
              </a:extLst>
            </p:cNvPr>
            <p:cNvSpPr/>
            <p:nvPr/>
          </p:nvSpPr>
          <p:spPr>
            <a:xfrm>
              <a:off x="3787411" y="2718978"/>
              <a:ext cx="0" cy="2608117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161CAAC-1965-A0CC-C8A3-68FE8725CCFE}"/>
              </a:ext>
            </a:extLst>
          </p:cNvPr>
          <p:cNvGrpSpPr/>
          <p:nvPr/>
        </p:nvGrpSpPr>
        <p:grpSpPr>
          <a:xfrm>
            <a:off x="838827" y="5591783"/>
            <a:ext cx="3657600" cy="3657600"/>
            <a:chOff x="10210800" y="1315834"/>
            <a:chExt cx="5087871" cy="4381429"/>
          </a:xfrm>
        </p:grpSpPr>
        <p:grpSp>
          <p:nvGrpSpPr>
            <p:cNvPr id="72" name="Group 14">
              <a:extLst>
                <a:ext uri="{FF2B5EF4-FFF2-40B4-BE49-F238E27FC236}">
                  <a16:creationId xmlns:a16="http://schemas.microsoft.com/office/drawing/2014/main" id="{DABDDF98-65CE-BDA4-D3CB-22AC777BEA6C}"/>
                </a:ext>
              </a:extLst>
            </p:cNvPr>
            <p:cNvGrpSpPr/>
            <p:nvPr/>
          </p:nvGrpSpPr>
          <p:grpSpPr>
            <a:xfrm>
              <a:off x="10239375" y="1917001"/>
              <a:ext cx="5059296" cy="3762598"/>
              <a:chOff x="0" y="0"/>
              <a:chExt cx="1412923" cy="536266"/>
            </a:xfrm>
          </p:grpSpPr>
          <p:sp>
            <p:nvSpPr>
              <p:cNvPr id="81" name="Freeform 15">
                <a:extLst>
                  <a:ext uri="{FF2B5EF4-FFF2-40B4-BE49-F238E27FC236}">
                    <a16:creationId xmlns:a16="http://schemas.microsoft.com/office/drawing/2014/main" id="{AEF3D618-077C-05FB-E548-0F27C24B9211}"/>
                  </a:ext>
                </a:extLst>
              </p:cNvPr>
              <p:cNvSpPr/>
              <p:nvPr/>
            </p:nvSpPr>
            <p:spPr>
              <a:xfrm>
                <a:off x="0" y="0"/>
                <a:ext cx="1412923" cy="536266"/>
              </a:xfrm>
              <a:custGeom>
                <a:avLst/>
                <a:gdLst/>
                <a:ahLst/>
                <a:cxnLst/>
                <a:rect l="l" t="t" r="r" b="b"/>
                <a:pathLst>
                  <a:path w="1412923" h="536266">
                    <a:moveTo>
                      <a:pt x="0" y="0"/>
                    </a:moveTo>
                    <a:lnTo>
                      <a:pt x="1412923" y="0"/>
                    </a:lnTo>
                    <a:lnTo>
                      <a:pt x="1412923" y="536266"/>
                    </a:lnTo>
                    <a:lnTo>
                      <a:pt x="0" y="536266"/>
                    </a:lnTo>
                    <a:close/>
                  </a:path>
                </a:pathLst>
              </a:custGeom>
              <a:solidFill>
                <a:srgbClr val="F1908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TextBox 16">
                <a:extLst>
                  <a:ext uri="{FF2B5EF4-FFF2-40B4-BE49-F238E27FC236}">
                    <a16:creationId xmlns:a16="http://schemas.microsoft.com/office/drawing/2014/main" id="{CF0D0A7A-CAC3-66A8-CE56-516AA1BA63A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12923" cy="5743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3" name="Group 17">
              <a:extLst>
                <a:ext uri="{FF2B5EF4-FFF2-40B4-BE49-F238E27FC236}">
                  <a16:creationId xmlns:a16="http://schemas.microsoft.com/office/drawing/2014/main" id="{76622C35-9CAB-D5AA-154C-CD6DE3043D27}"/>
                </a:ext>
              </a:extLst>
            </p:cNvPr>
            <p:cNvGrpSpPr/>
            <p:nvPr/>
          </p:nvGrpSpPr>
          <p:grpSpPr>
            <a:xfrm>
              <a:off x="10210800" y="1315834"/>
              <a:ext cx="5059296" cy="895309"/>
              <a:chOff x="0" y="0"/>
              <a:chExt cx="1412923" cy="130620"/>
            </a:xfrm>
          </p:grpSpPr>
          <p:sp>
            <p:nvSpPr>
              <p:cNvPr id="79" name="Freeform 18">
                <a:extLst>
                  <a:ext uri="{FF2B5EF4-FFF2-40B4-BE49-F238E27FC236}">
                    <a16:creationId xmlns:a16="http://schemas.microsoft.com/office/drawing/2014/main" id="{F3C4396F-7C5F-BF7C-DB16-0622012256CE}"/>
                  </a:ext>
                </a:extLst>
              </p:cNvPr>
              <p:cNvSpPr/>
              <p:nvPr/>
            </p:nvSpPr>
            <p:spPr>
              <a:xfrm>
                <a:off x="0" y="0"/>
                <a:ext cx="1412923" cy="130620"/>
              </a:xfrm>
              <a:custGeom>
                <a:avLst/>
                <a:gdLst/>
                <a:ahLst/>
                <a:cxnLst/>
                <a:rect l="l" t="t" r="r" b="b"/>
                <a:pathLst>
                  <a:path w="1412923" h="130620">
                    <a:moveTo>
                      <a:pt x="0" y="0"/>
                    </a:moveTo>
                    <a:lnTo>
                      <a:pt x="1412923" y="0"/>
                    </a:lnTo>
                    <a:lnTo>
                      <a:pt x="1412923" y="130620"/>
                    </a:lnTo>
                    <a:lnTo>
                      <a:pt x="0" y="130620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Box 19">
                <a:extLst>
                  <a:ext uri="{FF2B5EF4-FFF2-40B4-BE49-F238E27FC236}">
                    <a16:creationId xmlns:a16="http://schemas.microsoft.com/office/drawing/2014/main" id="{A65B58C1-DE53-937C-6764-329D820D9D7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12923" cy="1687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4" name="AutoShape 23">
              <a:extLst>
                <a:ext uri="{FF2B5EF4-FFF2-40B4-BE49-F238E27FC236}">
                  <a16:creationId xmlns:a16="http://schemas.microsoft.com/office/drawing/2014/main" id="{401FC486-5BF8-4325-9BDD-9A1D19DB38DB}"/>
                </a:ext>
              </a:extLst>
            </p:cNvPr>
            <p:cNvSpPr/>
            <p:nvPr/>
          </p:nvSpPr>
          <p:spPr>
            <a:xfrm>
              <a:off x="10210800" y="2211141"/>
              <a:ext cx="5059296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AutoShape 24">
              <a:extLst>
                <a:ext uri="{FF2B5EF4-FFF2-40B4-BE49-F238E27FC236}">
                  <a16:creationId xmlns:a16="http://schemas.microsoft.com/office/drawing/2014/main" id="{51CFDCA9-1FE0-977C-4161-C3AAAD9DA289}"/>
                </a:ext>
              </a:extLst>
            </p:cNvPr>
            <p:cNvSpPr/>
            <p:nvPr/>
          </p:nvSpPr>
          <p:spPr>
            <a:xfrm>
              <a:off x="10210800" y="3091624"/>
              <a:ext cx="5059296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AutoShape 25">
              <a:extLst>
                <a:ext uri="{FF2B5EF4-FFF2-40B4-BE49-F238E27FC236}">
                  <a16:creationId xmlns:a16="http://schemas.microsoft.com/office/drawing/2014/main" id="{593FEC18-E801-12E1-21B2-E50AE029F5A4}"/>
                </a:ext>
              </a:extLst>
            </p:cNvPr>
            <p:cNvSpPr/>
            <p:nvPr/>
          </p:nvSpPr>
          <p:spPr>
            <a:xfrm>
              <a:off x="10210800" y="3986044"/>
              <a:ext cx="5059296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AutoShape 26">
              <a:extLst>
                <a:ext uri="{FF2B5EF4-FFF2-40B4-BE49-F238E27FC236}">
                  <a16:creationId xmlns:a16="http://schemas.microsoft.com/office/drawing/2014/main" id="{2236E541-6547-91BE-A4A9-9D3C98AF4F9F}"/>
                </a:ext>
              </a:extLst>
            </p:cNvPr>
            <p:cNvSpPr/>
            <p:nvPr/>
          </p:nvSpPr>
          <p:spPr>
            <a:xfrm>
              <a:off x="10210800" y="4809207"/>
              <a:ext cx="5059296" cy="0"/>
            </a:xfrm>
            <a:prstGeom prst="line">
              <a:avLst/>
            </a:prstGeom>
            <a:ln w="571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1">
              <a:extLst>
                <a:ext uri="{FF2B5EF4-FFF2-40B4-BE49-F238E27FC236}">
                  <a16:creationId xmlns:a16="http://schemas.microsoft.com/office/drawing/2014/main" id="{331256EB-E738-F5C2-B4D5-360CE9AB42D4}"/>
                </a:ext>
              </a:extLst>
            </p:cNvPr>
            <p:cNvSpPr/>
            <p:nvPr/>
          </p:nvSpPr>
          <p:spPr>
            <a:xfrm>
              <a:off x="10210800" y="1315834"/>
              <a:ext cx="5059296" cy="4381429"/>
            </a:xfrm>
            <a:custGeom>
              <a:avLst/>
              <a:gdLst/>
              <a:ahLst/>
              <a:cxnLst/>
              <a:rect l="l" t="t" r="r" b="b"/>
              <a:pathLst>
                <a:path w="1412923" h="686912">
                  <a:moveTo>
                    <a:pt x="0" y="0"/>
                  </a:moveTo>
                  <a:lnTo>
                    <a:pt x="1412923" y="0"/>
                  </a:lnTo>
                  <a:lnTo>
                    <a:pt x="1412923" y="686912"/>
                  </a:lnTo>
                  <a:lnTo>
                    <a:pt x="0" y="6869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68781" y="2227607"/>
            <a:ext cx="742433" cy="1633354"/>
            <a:chOff x="0" y="0"/>
            <a:chExt cx="989911" cy="21778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9911" cy="2177805"/>
            </a:xfrm>
            <a:custGeom>
              <a:avLst/>
              <a:gdLst/>
              <a:ahLst/>
              <a:cxnLst/>
              <a:rect l="l" t="t" r="r" b="b"/>
              <a:pathLst>
                <a:path w="989911" h="2177805">
                  <a:moveTo>
                    <a:pt x="0" y="0"/>
                  </a:moveTo>
                  <a:lnTo>
                    <a:pt x="989911" y="0"/>
                  </a:lnTo>
                  <a:lnTo>
                    <a:pt x="989911" y="2177805"/>
                  </a:lnTo>
                  <a:lnTo>
                    <a:pt x="0" y="217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532023" y="6390202"/>
            <a:ext cx="668025" cy="1469656"/>
            <a:chOff x="0" y="0"/>
            <a:chExt cx="890701" cy="19595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90701" cy="1959541"/>
            </a:xfrm>
            <a:custGeom>
              <a:avLst/>
              <a:gdLst/>
              <a:ahLst/>
              <a:cxnLst/>
              <a:rect l="l" t="t" r="r" b="b"/>
              <a:pathLst>
                <a:path w="890701" h="1959541">
                  <a:moveTo>
                    <a:pt x="0" y="0"/>
                  </a:moveTo>
                  <a:lnTo>
                    <a:pt x="890701" y="0"/>
                  </a:lnTo>
                  <a:lnTo>
                    <a:pt x="890701" y="1959541"/>
                  </a:lnTo>
                  <a:lnTo>
                    <a:pt x="0" y="1959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357324" y="2605234"/>
            <a:ext cx="172378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78"/>
              </a:lnSpc>
              <a:spcBef>
                <a:spcPct val="0"/>
              </a:spcBef>
            </a:pPr>
            <a:r>
              <a:rPr lang="en-US" sz="4913" spc="697" dirty="0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0.75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70816" y="2342622"/>
            <a:ext cx="655754" cy="1241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54"/>
              </a:lnSpc>
              <a:spcBef>
                <a:spcPct val="0"/>
              </a:spcBef>
            </a:pPr>
            <a:r>
              <a:rPr lang="en-US" sz="7110" spc="1009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25849" y="6423368"/>
            <a:ext cx="655754" cy="1241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54"/>
              </a:lnSpc>
              <a:spcBef>
                <a:spcPct val="0"/>
              </a:spcBef>
            </a:pPr>
            <a:r>
              <a:rPr lang="en-US" sz="7110" spc="1009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881603" y="6390202"/>
            <a:ext cx="668025" cy="1469656"/>
            <a:chOff x="0" y="0"/>
            <a:chExt cx="890701" cy="19595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0701" cy="1959541"/>
            </a:xfrm>
            <a:custGeom>
              <a:avLst/>
              <a:gdLst/>
              <a:ahLst/>
              <a:cxnLst/>
              <a:rect l="l" t="t" r="r" b="b"/>
              <a:pathLst>
                <a:path w="890701" h="1959541">
                  <a:moveTo>
                    <a:pt x="0" y="0"/>
                  </a:moveTo>
                  <a:lnTo>
                    <a:pt x="890701" y="0"/>
                  </a:lnTo>
                  <a:lnTo>
                    <a:pt x="890701" y="1959541"/>
                  </a:lnTo>
                  <a:lnTo>
                    <a:pt x="0" y="1959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794027" y="6423368"/>
            <a:ext cx="655754" cy="1241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54"/>
              </a:lnSpc>
              <a:spcBef>
                <a:spcPct val="0"/>
              </a:spcBef>
            </a:pPr>
            <a:r>
              <a:rPr lang="en-US" sz="7110" spc="1009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67204" y="6711328"/>
            <a:ext cx="172378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78"/>
              </a:lnSpc>
              <a:spcBef>
                <a:spcPct val="0"/>
              </a:spcBef>
            </a:pPr>
            <a:r>
              <a:rPr lang="en-US" sz="4913" spc="697" dirty="0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0.75</a:t>
            </a:r>
          </a:p>
        </p:txBody>
      </p:sp>
      <p:sp>
        <p:nvSpPr>
          <p:cNvPr id="13" name="Freeform 13"/>
          <p:cNvSpPr/>
          <p:nvPr/>
        </p:nvSpPr>
        <p:spPr>
          <a:xfrm>
            <a:off x="9567563" y="4228799"/>
            <a:ext cx="5412945" cy="3416987"/>
          </a:xfrm>
          <a:custGeom>
            <a:avLst/>
            <a:gdLst/>
            <a:ahLst/>
            <a:cxnLst/>
            <a:rect l="l" t="t" r="r" b="b"/>
            <a:pathLst>
              <a:path w="5412945" h="3416987">
                <a:moveTo>
                  <a:pt x="0" y="0"/>
                </a:moveTo>
                <a:lnTo>
                  <a:pt x="5412945" y="0"/>
                </a:lnTo>
                <a:lnTo>
                  <a:pt x="5412945" y="3416987"/>
                </a:lnTo>
                <a:lnTo>
                  <a:pt x="0" y="34169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583" b="-15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360640" y="899882"/>
            <a:ext cx="5619869" cy="4061980"/>
          </a:xfrm>
          <a:custGeom>
            <a:avLst/>
            <a:gdLst/>
            <a:ahLst/>
            <a:cxnLst/>
            <a:rect l="l" t="t" r="r" b="b"/>
            <a:pathLst>
              <a:path w="5619869" h="4061980">
                <a:moveTo>
                  <a:pt x="0" y="0"/>
                </a:moveTo>
                <a:lnTo>
                  <a:pt x="5619868" y="0"/>
                </a:lnTo>
                <a:lnTo>
                  <a:pt x="5619868" y="4061980"/>
                </a:lnTo>
                <a:lnTo>
                  <a:pt x="0" y="40619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0344177" y="2238072"/>
            <a:ext cx="766951" cy="1687293"/>
            <a:chOff x="0" y="0"/>
            <a:chExt cx="1022602" cy="224972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22602" cy="2249724"/>
            </a:xfrm>
            <a:custGeom>
              <a:avLst/>
              <a:gdLst/>
              <a:ahLst/>
              <a:cxnLst/>
              <a:rect l="l" t="t" r="r" b="b"/>
              <a:pathLst>
                <a:path w="1022602" h="2249724">
                  <a:moveTo>
                    <a:pt x="0" y="0"/>
                  </a:moveTo>
                  <a:lnTo>
                    <a:pt x="1022602" y="0"/>
                  </a:lnTo>
                  <a:lnTo>
                    <a:pt x="1022602" y="2249724"/>
                  </a:lnTo>
                  <a:lnTo>
                    <a:pt x="0" y="2249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274068" y="2238072"/>
            <a:ext cx="766951" cy="1687293"/>
            <a:chOff x="0" y="0"/>
            <a:chExt cx="1022602" cy="22497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22602" cy="2249724"/>
            </a:xfrm>
            <a:custGeom>
              <a:avLst/>
              <a:gdLst/>
              <a:ahLst/>
              <a:cxnLst/>
              <a:rect l="l" t="t" r="r" b="b"/>
              <a:pathLst>
                <a:path w="1022602" h="2249724">
                  <a:moveTo>
                    <a:pt x="0" y="0"/>
                  </a:moveTo>
                  <a:lnTo>
                    <a:pt x="1022602" y="0"/>
                  </a:lnTo>
                  <a:lnTo>
                    <a:pt x="1022602" y="2249724"/>
                  </a:lnTo>
                  <a:lnTo>
                    <a:pt x="0" y="2249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789582" y="6115692"/>
            <a:ext cx="1813789" cy="687989"/>
            <a:chOff x="0" y="0"/>
            <a:chExt cx="2418385" cy="91731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18385" cy="917318"/>
            </a:xfrm>
            <a:custGeom>
              <a:avLst/>
              <a:gdLst/>
              <a:ahLst/>
              <a:cxnLst/>
              <a:rect l="l" t="t" r="r" b="b"/>
              <a:pathLst>
                <a:path w="2418385" h="917318">
                  <a:moveTo>
                    <a:pt x="0" y="0"/>
                  </a:moveTo>
                  <a:lnTo>
                    <a:pt x="2418385" y="0"/>
                  </a:lnTo>
                  <a:lnTo>
                    <a:pt x="2418385" y="917318"/>
                  </a:lnTo>
                  <a:lnTo>
                    <a:pt x="0" y="917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750650" y="6115692"/>
            <a:ext cx="1813789" cy="687989"/>
            <a:chOff x="0" y="0"/>
            <a:chExt cx="2418385" cy="91731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418385" cy="917318"/>
            </a:xfrm>
            <a:custGeom>
              <a:avLst/>
              <a:gdLst/>
              <a:ahLst/>
              <a:cxnLst/>
              <a:rect l="l" t="t" r="r" b="b"/>
              <a:pathLst>
                <a:path w="2418385" h="917318">
                  <a:moveTo>
                    <a:pt x="0" y="0"/>
                  </a:moveTo>
                  <a:lnTo>
                    <a:pt x="2418385" y="0"/>
                  </a:lnTo>
                  <a:lnTo>
                    <a:pt x="2418385" y="917318"/>
                  </a:lnTo>
                  <a:lnTo>
                    <a:pt x="0" y="917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 flipH="1">
            <a:off x="14397690" y="2671703"/>
            <a:ext cx="3016612" cy="5292302"/>
          </a:xfrm>
          <a:custGeom>
            <a:avLst/>
            <a:gdLst/>
            <a:ahLst/>
            <a:cxnLst/>
            <a:rect l="l" t="t" r="r" b="b"/>
            <a:pathLst>
              <a:path w="3016612" h="5292302">
                <a:moveTo>
                  <a:pt x="3016612" y="0"/>
                </a:moveTo>
                <a:lnTo>
                  <a:pt x="0" y="0"/>
                </a:lnTo>
                <a:lnTo>
                  <a:pt x="0" y="5292302"/>
                </a:lnTo>
                <a:lnTo>
                  <a:pt x="3016612" y="5292302"/>
                </a:lnTo>
                <a:lnTo>
                  <a:pt x="3016612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1745085" y="2384346"/>
            <a:ext cx="1172313" cy="124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174" spc="1018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408770" y="5762314"/>
            <a:ext cx="1539227" cy="124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174" spc="1018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=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26306" y="393687"/>
            <a:ext cx="2586336" cy="635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67"/>
              </a:lnSpc>
              <a:spcBef>
                <a:spcPct val="0"/>
              </a:spcBef>
            </a:pPr>
            <a:r>
              <a:rPr lang="en-US" sz="3690">
                <a:solidFill>
                  <a:srgbClr val="FF0000"/>
                </a:solidFill>
                <a:latin typeface="Koulen"/>
                <a:ea typeface="Koulen"/>
                <a:cs typeface="Koulen"/>
                <a:sym typeface="Koulen"/>
              </a:rPr>
              <a:t>ដំណោះស្រាយ</a:t>
            </a:r>
          </a:p>
        </p:txBody>
      </p:sp>
      <p:sp>
        <p:nvSpPr>
          <p:cNvPr id="27" name="AutoShape 27"/>
          <p:cNvSpPr/>
          <p:nvPr/>
        </p:nvSpPr>
        <p:spPr>
          <a:xfrm>
            <a:off x="4726282" y="6288524"/>
            <a:ext cx="462641" cy="1820127"/>
          </a:xfrm>
          <a:prstGeom prst="line">
            <a:avLst/>
          </a:prstGeom>
          <a:ln w="76200" cap="flat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26838E-6A8B-F56B-B4C4-9053C9D5EA27}"/>
              </a:ext>
            </a:extLst>
          </p:cNvPr>
          <p:cNvGrpSpPr/>
          <p:nvPr/>
        </p:nvGrpSpPr>
        <p:grpSpPr>
          <a:xfrm>
            <a:off x="490184" y="1225447"/>
            <a:ext cx="3657600" cy="3657600"/>
            <a:chOff x="968264" y="1560971"/>
            <a:chExt cx="4547852" cy="4892177"/>
          </a:xfrm>
        </p:grpSpPr>
        <p:grpSp>
          <p:nvGrpSpPr>
            <p:cNvPr id="29" name="Group 14">
              <a:extLst>
                <a:ext uri="{FF2B5EF4-FFF2-40B4-BE49-F238E27FC236}">
                  <a16:creationId xmlns:a16="http://schemas.microsoft.com/office/drawing/2014/main" id="{DDDE7876-915B-1A7F-F5D2-A98269F779B8}"/>
                </a:ext>
              </a:extLst>
            </p:cNvPr>
            <p:cNvGrpSpPr/>
            <p:nvPr/>
          </p:nvGrpSpPr>
          <p:grpSpPr>
            <a:xfrm rot="10800000">
              <a:off x="3257095" y="3836420"/>
              <a:ext cx="2245838" cy="2266189"/>
              <a:chOff x="0" y="0"/>
              <a:chExt cx="1409895" cy="313307"/>
            </a:xfrm>
          </p:grpSpPr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3B9D4804-1587-8650-12FC-0AE6A749204A}"/>
                  </a:ext>
                </a:extLst>
              </p:cNvPr>
              <p:cNvSpPr/>
              <p:nvPr/>
            </p:nvSpPr>
            <p:spPr>
              <a:xfrm>
                <a:off x="0" y="0"/>
                <a:ext cx="1409896" cy="313307"/>
              </a:xfrm>
              <a:custGeom>
                <a:avLst/>
                <a:gdLst/>
                <a:ahLst/>
                <a:cxnLst/>
                <a:rect l="l" t="t" r="r" b="b"/>
                <a:pathLst>
                  <a:path w="1409896" h="313307">
                    <a:moveTo>
                      <a:pt x="0" y="0"/>
                    </a:moveTo>
                    <a:lnTo>
                      <a:pt x="1409896" y="0"/>
                    </a:lnTo>
                    <a:lnTo>
                      <a:pt x="1409896" y="313307"/>
                    </a:lnTo>
                    <a:lnTo>
                      <a:pt x="0" y="313307"/>
                    </a:lnTo>
                    <a:close/>
                  </a:path>
                </a:pathLst>
              </a:custGeom>
              <a:solidFill>
                <a:srgbClr val="F1908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16">
                <a:extLst>
                  <a:ext uri="{FF2B5EF4-FFF2-40B4-BE49-F238E27FC236}">
                    <a16:creationId xmlns:a16="http://schemas.microsoft.com/office/drawing/2014/main" id="{952713AB-5593-548F-FD20-AE9E22E503E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09895" cy="351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17">
              <a:extLst>
                <a:ext uri="{FF2B5EF4-FFF2-40B4-BE49-F238E27FC236}">
                  <a16:creationId xmlns:a16="http://schemas.microsoft.com/office/drawing/2014/main" id="{DAAC91DB-88D4-F19E-DD67-339AC3A0D1B2}"/>
                </a:ext>
              </a:extLst>
            </p:cNvPr>
            <p:cNvGrpSpPr/>
            <p:nvPr/>
          </p:nvGrpSpPr>
          <p:grpSpPr>
            <a:xfrm rot="10800000">
              <a:off x="1004344" y="3807611"/>
              <a:ext cx="2207998" cy="2633338"/>
              <a:chOff x="0" y="-38100"/>
              <a:chExt cx="1424811" cy="984008"/>
            </a:xfrm>
          </p:grpSpPr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D9FBD875-41CE-916C-58DF-2D2DAA025A9B}"/>
                  </a:ext>
                </a:extLst>
              </p:cNvPr>
              <p:cNvSpPr/>
              <p:nvPr/>
            </p:nvSpPr>
            <p:spPr>
              <a:xfrm>
                <a:off x="0" y="76983"/>
                <a:ext cx="1424811" cy="868925"/>
              </a:xfrm>
              <a:custGeom>
                <a:avLst/>
                <a:gdLst/>
                <a:ahLst/>
                <a:cxnLst/>
                <a:rect l="l" t="t" r="r" b="b"/>
                <a:pathLst>
                  <a:path w="1424811" h="922125">
                    <a:moveTo>
                      <a:pt x="0" y="0"/>
                    </a:moveTo>
                    <a:lnTo>
                      <a:pt x="1424811" y="0"/>
                    </a:lnTo>
                    <a:lnTo>
                      <a:pt x="1424811" y="922125"/>
                    </a:lnTo>
                    <a:lnTo>
                      <a:pt x="0" y="922125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TextBox 19">
                <a:extLst>
                  <a:ext uri="{FF2B5EF4-FFF2-40B4-BE49-F238E27FC236}">
                    <a16:creationId xmlns:a16="http://schemas.microsoft.com/office/drawing/2014/main" id="{4E808C1D-3C00-F061-2772-7E2D24DCD7E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24811" cy="9602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1" name="Group 17">
              <a:extLst>
                <a:ext uri="{FF2B5EF4-FFF2-40B4-BE49-F238E27FC236}">
                  <a16:creationId xmlns:a16="http://schemas.microsoft.com/office/drawing/2014/main" id="{E1E15E43-8D15-200F-921B-1C295027C201}"/>
                </a:ext>
              </a:extLst>
            </p:cNvPr>
            <p:cNvGrpSpPr/>
            <p:nvPr/>
          </p:nvGrpSpPr>
          <p:grpSpPr>
            <a:xfrm rot="10800000">
              <a:off x="968264" y="1570234"/>
              <a:ext cx="4534669" cy="2506465"/>
              <a:chOff x="0" y="-38100"/>
              <a:chExt cx="1424811" cy="960225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3B49EA26-C366-D0C3-6911-020FB83AB929}"/>
                  </a:ext>
                </a:extLst>
              </p:cNvPr>
              <p:cNvSpPr/>
              <p:nvPr/>
            </p:nvSpPr>
            <p:spPr>
              <a:xfrm>
                <a:off x="0" y="64987"/>
                <a:ext cx="1424811" cy="857138"/>
              </a:xfrm>
              <a:custGeom>
                <a:avLst/>
                <a:gdLst/>
                <a:ahLst/>
                <a:cxnLst/>
                <a:rect l="l" t="t" r="r" b="b"/>
                <a:pathLst>
                  <a:path w="1424811" h="922125">
                    <a:moveTo>
                      <a:pt x="0" y="0"/>
                    </a:moveTo>
                    <a:lnTo>
                      <a:pt x="1424811" y="0"/>
                    </a:lnTo>
                    <a:lnTo>
                      <a:pt x="1424811" y="922125"/>
                    </a:lnTo>
                    <a:lnTo>
                      <a:pt x="0" y="922125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TextBox 19">
                <a:extLst>
                  <a:ext uri="{FF2B5EF4-FFF2-40B4-BE49-F238E27FC236}">
                    <a16:creationId xmlns:a16="http://schemas.microsoft.com/office/drawing/2014/main" id="{B070A439-D9E9-3553-8B78-35A8DA6310E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24811" cy="9602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60D5DE0B-FFED-0184-0E28-8925E669DA83}"/>
                </a:ext>
              </a:extLst>
            </p:cNvPr>
            <p:cNvSpPr/>
            <p:nvPr/>
          </p:nvSpPr>
          <p:spPr>
            <a:xfrm rot="10800000">
              <a:off x="968705" y="1560971"/>
              <a:ext cx="4547411" cy="4572000"/>
            </a:xfrm>
            <a:custGeom>
              <a:avLst/>
              <a:gdLst/>
              <a:ahLst/>
              <a:cxnLst/>
              <a:rect l="l" t="t" r="r" b="b"/>
              <a:pathLst>
                <a:path w="623244" h="544052">
                  <a:moveTo>
                    <a:pt x="0" y="0"/>
                  </a:moveTo>
                  <a:lnTo>
                    <a:pt x="623244" y="0"/>
                  </a:lnTo>
                  <a:lnTo>
                    <a:pt x="623244" y="544052"/>
                  </a:lnTo>
                  <a:lnTo>
                    <a:pt x="0" y="5440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AutoShape 23">
              <a:extLst>
                <a:ext uri="{FF2B5EF4-FFF2-40B4-BE49-F238E27FC236}">
                  <a16:creationId xmlns:a16="http://schemas.microsoft.com/office/drawing/2014/main" id="{2B123158-11A2-3DE7-96C6-55A2B7D9032C}"/>
                </a:ext>
              </a:extLst>
            </p:cNvPr>
            <p:cNvSpPr/>
            <p:nvPr/>
          </p:nvSpPr>
          <p:spPr>
            <a:xfrm flipH="1">
              <a:off x="968265" y="3807612"/>
              <a:ext cx="4534669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utoShape 23">
              <a:extLst>
                <a:ext uri="{FF2B5EF4-FFF2-40B4-BE49-F238E27FC236}">
                  <a16:creationId xmlns:a16="http://schemas.microsoft.com/office/drawing/2014/main" id="{A64D00C8-4967-2DDA-6CC1-14608F5B2804}"/>
                </a:ext>
              </a:extLst>
            </p:cNvPr>
            <p:cNvSpPr/>
            <p:nvPr/>
          </p:nvSpPr>
          <p:spPr>
            <a:xfrm flipH="1" flipV="1">
              <a:off x="3225945" y="1570234"/>
              <a:ext cx="1" cy="4532376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22">
              <a:extLst>
                <a:ext uri="{FF2B5EF4-FFF2-40B4-BE49-F238E27FC236}">
                  <a16:creationId xmlns:a16="http://schemas.microsoft.com/office/drawing/2014/main" id="{B5168DEC-67F5-5876-7957-F367D748DF06}"/>
                </a:ext>
              </a:extLst>
            </p:cNvPr>
            <p:cNvSpPr txBox="1"/>
            <p:nvPr/>
          </p:nvSpPr>
          <p:spPr>
            <a:xfrm rot="10800000">
              <a:off x="968705" y="1560971"/>
              <a:ext cx="4547411" cy="4892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C7E5B2-61FD-3A58-EA11-2F9AF825AD4D}"/>
              </a:ext>
            </a:extLst>
          </p:cNvPr>
          <p:cNvGrpSpPr/>
          <p:nvPr/>
        </p:nvGrpSpPr>
        <p:grpSpPr>
          <a:xfrm>
            <a:off x="519201" y="5220141"/>
            <a:ext cx="3657600" cy="3657600"/>
            <a:chOff x="9981783" y="1525356"/>
            <a:chExt cx="4577977" cy="4548561"/>
          </a:xfrm>
        </p:grpSpPr>
        <p:grpSp>
          <p:nvGrpSpPr>
            <p:cNvPr id="43" name="Group 29">
              <a:extLst>
                <a:ext uri="{FF2B5EF4-FFF2-40B4-BE49-F238E27FC236}">
                  <a16:creationId xmlns:a16="http://schemas.microsoft.com/office/drawing/2014/main" id="{4A0FBCC4-7CD5-4476-F218-B2C79ECF04EB}"/>
                </a:ext>
              </a:extLst>
            </p:cNvPr>
            <p:cNvGrpSpPr/>
            <p:nvPr/>
          </p:nvGrpSpPr>
          <p:grpSpPr>
            <a:xfrm rot="10800000">
              <a:off x="12265591" y="1541307"/>
              <a:ext cx="2264663" cy="2388676"/>
              <a:chOff x="0" y="-38100"/>
              <a:chExt cx="890202" cy="593879"/>
            </a:xfrm>
          </p:grpSpPr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D38D7ED1-9129-E82D-5459-BA669F662A9C}"/>
                  </a:ext>
                </a:extLst>
              </p:cNvPr>
              <p:cNvSpPr/>
              <p:nvPr/>
            </p:nvSpPr>
            <p:spPr>
              <a:xfrm>
                <a:off x="0" y="0"/>
                <a:ext cx="890202" cy="555779"/>
              </a:xfrm>
              <a:custGeom>
                <a:avLst/>
                <a:gdLst/>
                <a:ahLst/>
                <a:cxnLst/>
                <a:rect l="l" t="t" r="r" b="b"/>
                <a:pathLst>
                  <a:path w="890202" h="555779">
                    <a:moveTo>
                      <a:pt x="0" y="0"/>
                    </a:moveTo>
                    <a:lnTo>
                      <a:pt x="890202" y="0"/>
                    </a:lnTo>
                    <a:lnTo>
                      <a:pt x="890202" y="555779"/>
                    </a:lnTo>
                    <a:lnTo>
                      <a:pt x="0" y="555779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TextBox 31">
                <a:extLst>
                  <a:ext uri="{FF2B5EF4-FFF2-40B4-BE49-F238E27FC236}">
                    <a16:creationId xmlns:a16="http://schemas.microsoft.com/office/drawing/2014/main" id="{B52F8DF7-F2A2-2CB9-54CB-B0260B9955C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90202" cy="593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8FE635D4-9E71-717C-6A59-736FA643E1C5}"/>
                </a:ext>
              </a:extLst>
            </p:cNvPr>
            <p:cNvSpPr/>
            <p:nvPr/>
          </p:nvSpPr>
          <p:spPr>
            <a:xfrm rot="10800000">
              <a:off x="12305877" y="3842110"/>
              <a:ext cx="2253883" cy="2215620"/>
            </a:xfrm>
            <a:custGeom>
              <a:avLst/>
              <a:gdLst/>
              <a:ahLst/>
              <a:cxnLst/>
              <a:rect l="l" t="t" r="r" b="b"/>
              <a:pathLst>
                <a:path w="1409896" h="313307">
                  <a:moveTo>
                    <a:pt x="0" y="0"/>
                  </a:moveTo>
                  <a:lnTo>
                    <a:pt x="1409896" y="0"/>
                  </a:lnTo>
                  <a:lnTo>
                    <a:pt x="1409896" y="313307"/>
                  </a:lnTo>
                  <a:lnTo>
                    <a:pt x="0" y="313307"/>
                  </a:lnTo>
                  <a:close/>
                </a:path>
              </a:pathLst>
            </a:custGeom>
            <a:solidFill>
              <a:srgbClr val="F1908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9E4E6698-C9D7-D641-D614-792A3DAD8A40}"/>
                </a:ext>
              </a:extLst>
            </p:cNvPr>
            <p:cNvSpPr/>
            <p:nvPr/>
          </p:nvSpPr>
          <p:spPr>
            <a:xfrm rot="10800000">
              <a:off x="10011708" y="1552374"/>
              <a:ext cx="2264663" cy="4521543"/>
            </a:xfrm>
            <a:custGeom>
              <a:avLst/>
              <a:gdLst/>
              <a:ahLst/>
              <a:cxnLst/>
              <a:rect l="l" t="t" r="r" b="b"/>
              <a:pathLst>
                <a:path w="890202" h="555779">
                  <a:moveTo>
                    <a:pt x="0" y="0"/>
                  </a:moveTo>
                  <a:lnTo>
                    <a:pt x="890202" y="0"/>
                  </a:lnTo>
                  <a:lnTo>
                    <a:pt x="890202" y="555779"/>
                  </a:lnTo>
                  <a:lnTo>
                    <a:pt x="0" y="555779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AutoShape 36">
              <a:extLst>
                <a:ext uri="{FF2B5EF4-FFF2-40B4-BE49-F238E27FC236}">
                  <a16:creationId xmlns:a16="http://schemas.microsoft.com/office/drawing/2014/main" id="{E5FBCAEC-87ED-C600-7F68-66D9C3D91D8D}"/>
                </a:ext>
              </a:extLst>
            </p:cNvPr>
            <p:cNvSpPr/>
            <p:nvPr/>
          </p:nvSpPr>
          <p:spPr>
            <a:xfrm flipH="1">
              <a:off x="9981783" y="3813301"/>
              <a:ext cx="4542092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AutoShape 38">
              <a:extLst>
                <a:ext uri="{FF2B5EF4-FFF2-40B4-BE49-F238E27FC236}">
                  <a16:creationId xmlns:a16="http://schemas.microsoft.com/office/drawing/2014/main" id="{EF5FE445-BDA2-7830-E724-A4855A64A8B6}"/>
                </a:ext>
              </a:extLst>
            </p:cNvPr>
            <p:cNvSpPr/>
            <p:nvPr/>
          </p:nvSpPr>
          <p:spPr>
            <a:xfrm flipH="1">
              <a:off x="9981783" y="4975204"/>
              <a:ext cx="4542092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utoShape 40">
              <a:extLst>
                <a:ext uri="{FF2B5EF4-FFF2-40B4-BE49-F238E27FC236}">
                  <a16:creationId xmlns:a16="http://schemas.microsoft.com/office/drawing/2014/main" id="{129884FE-C482-E48C-FD0D-05A3A8844AD2}"/>
                </a:ext>
              </a:extLst>
            </p:cNvPr>
            <p:cNvSpPr/>
            <p:nvPr/>
          </p:nvSpPr>
          <p:spPr>
            <a:xfrm flipH="1">
              <a:off x="9981783" y="2694597"/>
              <a:ext cx="4542092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AutoShape 23">
              <a:extLst>
                <a:ext uri="{FF2B5EF4-FFF2-40B4-BE49-F238E27FC236}">
                  <a16:creationId xmlns:a16="http://schemas.microsoft.com/office/drawing/2014/main" id="{B1978C2C-85AD-A6F5-DE92-412136669206}"/>
                </a:ext>
              </a:extLst>
            </p:cNvPr>
            <p:cNvSpPr/>
            <p:nvPr/>
          </p:nvSpPr>
          <p:spPr>
            <a:xfrm flipH="1" flipV="1">
              <a:off x="12276373" y="1525356"/>
              <a:ext cx="1" cy="4532376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2B377E61-8589-ADE5-6804-F4926D3AE1C8}"/>
                </a:ext>
              </a:extLst>
            </p:cNvPr>
            <p:cNvSpPr/>
            <p:nvPr/>
          </p:nvSpPr>
          <p:spPr>
            <a:xfrm rot="10800000">
              <a:off x="9982200" y="1541306"/>
              <a:ext cx="4554856" cy="4532610"/>
            </a:xfrm>
            <a:custGeom>
              <a:avLst/>
              <a:gdLst/>
              <a:ahLst/>
              <a:cxnLst/>
              <a:rect l="l" t="t" r="r" b="b"/>
              <a:pathLst>
                <a:path w="390492" h="336253">
                  <a:moveTo>
                    <a:pt x="0" y="0"/>
                  </a:moveTo>
                  <a:lnTo>
                    <a:pt x="390492" y="0"/>
                  </a:lnTo>
                  <a:lnTo>
                    <a:pt x="390492" y="336253"/>
                  </a:lnTo>
                  <a:lnTo>
                    <a:pt x="0" y="3362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5893FD0AC6CC4980E6426AD811E6F9" ma:contentTypeVersion="4" ma:contentTypeDescription="Create a new document." ma:contentTypeScope="" ma:versionID="58b9754e637a8e3b0e0f83bf9083b487">
  <xsd:schema xmlns:xsd="http://www.w3.org/2001/XMLSchema" xmlns:xs="http://www.w3.org/2001/XMLSchema" xmlns:p="http://schemas.microsoft.com/office/2006/metadata/properties" xmlns:ns3="7f77c40c-015d-4417-9756-3bbaa2bb9b03" targetNamespace="http://schemas.microsoft.com/office/2006/metadata/properties" ma:root="true" ma:fieldsID="6408d28915a25657a13741e48522d530" ns3:_="">
    <xsd:import namespace="7f77c40c-015d-4417-9756-3bbaa2bb9b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7c40c-015d-4417-9756-3bbaa2bb9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6B8119-83D1-4929-8129-AA515AE1E4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C96CA7-6B93-4CF9-AEA3-E75AC6C1AC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85A8E46-8A20-40CC-A54E-A5F694B75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77c40c-015d-4417-9756-3bbaa2bb9b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168</Words>
  <Application>Microsoft Office PowerPoint</Application>
  <PresentationFormat>ユーザー設定</PresentationFormat>
  <Paragraphs>71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Hanuman</vt:lpstr>
      <vt:lpstr>Arial</vt:lpstr>
      <vt:lpstr>Siemreap</vt:lpstr>
      <vt:lpstr>Calibri</vt:lpstr>
      <vt:lpstr>Koulen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គណិតវិទ្យាថ្នាក់ទី ៦</dc:title>
  <dc:creator>Chork Sreng</dc:creator>
  <cp:lastModifiedBy>makoto kageto</cp:lastModifiedBy>
  <cp:revision>20</cp:revision>
  <dcterms:created xsi:type="dcterms:W3CDTF">2006-08-16T00:00:00Z</dcterms:created>
  <dcterms:modified xsi:type="dcterms:W3CDTF">2025-02-02T08:21:00Z</dcterms:modified>
  <dc:identifier>DAGRWM7nhM0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0-bc88714345d2_Enabled">
    <vt:lpwstr>true</vt:lpwstr>
  </property>
  <property fmtid="{D5CDD505-2E9C-101B-9397-08002B2CF9AE}" pid="3" name="MSIP_Label_defa4170-0d19-0005-0000-bc88714345d2_SetDate">
    <vt:lpwstr>2024-09-27T18:19:35Z</vt:lpwstr>
  </property>
  <property fmtid="{D5CDD505-2E9C-101B-9397-08002B2CF9AE}" pid="4" name="MSIP_Label_defa4170-0d19-0005-0000-bc88714345d2_Method">
    <vt:lpwstr>Standard</vt:lpwstr>
  </property>
  <property fmtid="{D5CDD505-2E9C-101B-9397-08002B2CF9AE}" pid="5" name="MSIP_Label_defa4170-0d19-0005-0000-bc88714345d2_Name">
    <vt:lpwstr>defa4170-0d19-0005-0000-bc88714345d2</vt:lpwstr>
  </property>
  <property fmtid="{D5CDD505-2E9C-101B-9397-08002B2CF9AE}" pid="6" name="MSIP_Label_defa4170-0d19-0005-0000-bc88714345d2_SiteId">
    <vt:lpwstr>920dffad-2769-4c64-8ccc-fbc74bae1925</vt:lpwstr>
  </property>
  <property fmtid="{D5CDD505-2E9C-101B-9397-08002B2CF9AE}" pid="7" name="MSIP_Label_defa4170-0d19-0005-0000-bc88714345d2_ActionId">
    <vt:lpwstr>a7e514b2-b3c2-4099-9b7a-5a62001c71a9</vt:lpwstr>
  </property>
  <property fmtid="{D5CDD505-2E9C-101B-9397-08002B2CF9AE}" pid="8" name="MSIP_Label_defa4170-0d19-0005-0000-bc88714345d2_ContentBits">
    <vt:lpwstr>0</vt:lpwstr>
  </property>
  <property fmtid="{D5CDD505-2E9C-101B-9397-08002B2CF9AE}" pid="9" name="ContentTypeId">
    <vt:lpwstr>0x0101003A5893FD0AC6CC4980E6426AD811E6F9</vt:lpwstr>
  </property>
</Properties>
</file>