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45" r:id="rId3"/>
    <p:sldId id="344" r:id="rId4"/>
    <p:sldId id="339" r:id="rId5"/>
    <p:sldId id="340" r:id="rId6"/>
    <p:sldId id="341" r:id="rId7"/>
    <p:sldId id="342" r:id="rId8"/>
    <p:sldId id="347" r:id="rId9"/>
    <p:sldId id="283" r:id="rId10"/>
  </p:sldIdLst>
  <p:sldSz cx="9144000" cy="5143500" type="screen16x9"/>
  <p:notesSz cx="6858000" cy="9144000"/>
  <p:embeddedFontLst>
    <p:embeddedFont>
      <p:font typeface="Khmer S1" panose="02000500000000020004" pitchFamily="2" charset="0"/>
      <p:regular r:id="rId12"/>
    </p:embeddedFont>
    <p:embeddedFont>
      <p:font typeface="Lilita One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More Sugar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Poppins" panose="020B0604020202020204" charset="0"/>
      <p:regular r:id="rId17"/>
      <p:bold r:id="rId18"/>
      <p:italic r:id="rId19"/>
      <p:boldItalic r:id="rId20"/>
    </p:embeddedFont>
    <p:embeddedFont>
      <p:font typeface="Canva Sans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3883" autoAdjust="0"/>
  </p:normalViewPr>
  <p:slideViewPr>
    <p:cSldViewPr snapToGrid="0">
      <p:cViewPr varScale="1">
        <p:scale>
          <a:sx n="90" d="100"/>
          <a:sy n="90" d="100"/>
        </p:scale>
        <p:origin x="280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45" y="3236484"/>
            <a:ext cx="1527265" cy="15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telling the time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quarter to ……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14 15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luvvoice.com-20250615-IvaGV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0510" y="40001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706424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FF0000"/>
                </a:solidFill>
                <a:latin typeface="Merriweather Bold"/>
              </a:rPr>
              <a:t>quarter</a:t>
            </a:r>
            <a:r>
              <a:rPr lang="km-KH" sz="6000" dirty="0" smtClean="0">
                <a:solidFill>
                  <a:srgbClr val="FF0000"/>
                </a:solidFill>
                <a:latin typeface="Merriweather Bold"/>
              </a:rPr>
              <a:t> (</a:t>
            </a:r>
            <a:r>
              <a:rPr lang="en-US" sz="6000" dirty="0" smtClean="0">
                <a:solidFill>
                  <a:srgbClr val="FF0000"/>
                </a:solidFill>
                <a:latin typeface="Merriweather Bold"/>
              </a:rPr>
              <a:t>time)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79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en-US" sz="5400" dirty="0" smtClean="0">
                <a:solidFill>
                  <a:srgbClr val="0070C0"/>
                </a:solidFill>
                <a:cs typeface="Khmer S1"/>
              </a:rPr>
              <a:t>¼ </a:t>
            </a:r>
            <a:r>
              <a:rPr lang="km-KH" sz="5400" dirty="0" smtClean="0">
                <a:solidFill>
                  <a:srgbClr val="0070C0"/>
                </a:solidFill>
                <a:cs typeface="Khmer S1"/>
              </a:rPr>
              <a:t>ឬ ១៥នាទី</a:t>
            </a:r>
            <a:endParaRPr lang="en-US" sz="54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6" name="Picture 2" descr="Definition &amp; Meaning of &quot;Pass by&quot; | Picture Dictio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65" y="1371600"/>
            <a:ext cx="3746501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615-2L0sj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31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5400" dirty="0">
                <a:solidFill>
                  <a:srgbClr val="FF0000"/>
                </a:solidFill>
                <a:latin typeface="Merriweather Bold"/>
              </a:rPr>
              <a:t>q</a:t>
            </a:r>
            <a:r>
              <a:rPr lang="en-US" sz="5400" dirty="0" smtClean="0">
                <a:solidFill>
                  <a:srgbClr val="FF0000"/>
                </a:solidFill>
                <a:latin typeface="Merriweather Bold"/>
              </a:rPr>
              <a:t>uarter to</a:t>
            </a:r>
            <a:r>
              <a:rPr lang="km-KH" sz="5400" dirty="0" smtClean="0">
                <a:solidFill>
                  <a:srgbClr val="FF0000"/>
                </a:solidFill>
                <a:latin typeface="Merriweather Bold"/>
              </a:rPr>
              <a:t> </a:t>
            </a:r>
            <a:r>
              <a:rPr lang="en-US" sz="5400" dirty="0" smtClean="0">
                <a:solidFill>
                  <a:srgbClr val="00B050"/>
                </a:solidFill>
                <a:latin typeface="Merriweather Bold"/>
              </a:rPr>
              <a:t>ten</a:t>
            </a:r>
            <a:endParaRPr lang="en-US" sz="5400" dirty="0">
              <a:solidFill>
                <a:srgbClr val="00B05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54674" y="3155911"/>
            <a:ext cx="4486684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000" dirty="0" smtClean="0">
                <a:solidFill>
                  <a:srgbClr val="0070C0"/>
                </a:solidFill>
                <a:cs typeface="Khmer S1"/>
              </a:rPr>
              <a:t>ខ្វះ ១៥នាទី </a:t>
            </a:r>
            <a:r>
              <a:rPr lang="km-KH" sz="4000" dirty="0" smtClean="0">
                <a:solidFill>
                  <a:srgbClr val="00B050"/>
                </a:solidFill>
                <a:cs typeface="Khmer S1"/>
              </a:rPr>
              <a:t>ម៉ោង១០</a:t>
            </a:r>
            <a:endParaRPr lang="en-US" sz="4000" dirty="0">
              <a:solidFill>
                <a:srgbClr val="00B050"/>
              </a:solidFill>
              <a:cs typeface="Khmer S1"/>
            </a:endParaRPr>
          </a:p>
        </p:txBody>
      </p:sp>
      <p:pic>
        <p:nvPicPr>
          <p:cNvPr id="4" name="Picture 2" descr="1+ Hundred 10 Hour Png Icon Royalty-Free Images, Stock Photos &amp; Pictures | 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14488" r="16120" b="22789"/>
          <a:stretch/>
        </p:blipFill>
        <p:spPr bwMode="auto">
          <a:xfrm>
            <a:off x="5465135" y="276446"/>
            <a:ext cx="2714846" cy="27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ctor Illustration Quarter Ten Digital Clock Stock Vector (Royalty Free)  2269393401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4" b="25445"/>
          <a:stretch/>
        </p:blipFill>
        <p:spPr bwMode="auto">
          <a:xfrm>
            <a:off x="5216673" y="3262236"/>
            <a:ext cx="3381375" cy="14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uvvoice.com-20250615-i9UqJ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2303429" y="1540892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is it now?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503266" y="2712424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តើពេលនេះម៉ោងប៉ុន្មាន?</a:t>
            </a:r>
            <a:endParaRPr lang="en-US" altLang="ja-JP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4098" name="Picture 2" descr="Cute Thinking Cartoon Question Mark GIF | GIFDB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" y="2347673"/>
            <a:ext cx="2301007" cy="23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615-nKvQd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71313" y="1585102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is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 to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741400" y="2764512"/>
            <a:ext cx="538052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ពេលនេះគឺ</a:t>
            </a:r>
            <a:r>
              <a:rPr lang="km-KH" sz="32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ខ្វះ១៥នាទី</a:t>
            </a:r>
            <a:r>
              <a:rPr lang="km-KH" sz="3200" u="sng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ម៉ោង១០</a:t>
            </a:r>
            <a:endParaRPr lang="en-US" sz="3200" u="sng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5122" name="Picture 2" descr="Line Stickers &amp; Them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39" y="1657350"/>
            <a:ext cx="3204916" cy="25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615-Ha9se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is it now?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3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is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 to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sp>
        <p:nvSpPr>
          <p:cNvPr id="18" name="Parallelogram 17"/>
          <p:cNvSpPr/>
          <p:nvPr/>
        </p:nvSpPr>
        <p:spPr>
          <a:xfrm>
            <a:off x="368595" y="4166994"/>
            <a:ext cx="6908186" cy="976506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12, 1, 2, 3, 4, 5, 6, 7, 8, 9, 10……..</a:t>
            </a:r>
          </a:p>
        </p:txBody>
      </p:sp>
      <p:pic>
        <p:nvPicPr>
          <p:cNvPr id="10" name="Picture 2" descr="Cute Thinking Cartoon Question Mark GIF | GIFDB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9" y="2013495"/>
            <a:ext cx="1477693" cy="14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ne Stickers &amp; Them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64" y="2716566"/>
            <a:ext cx="2116712" cy="171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uvvoice.com-20250615-57GoL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69" y="1342370"/>
            <a:ext cx="3503801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is it now?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17541" y="2947656"/>
            <a:ext cx="374078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 to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is it now?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8" y="4108709"/>
            <a:ext cx="3535852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 to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is it now?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4478738" y="2026781"/>
            <a:ext cx="3726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 to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is it now?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Let’s play game !!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12, 1, 2, 3, 4, 5, 6, 7, 8, 9, 10……..</a:t>
            </a:r>
            <a:endParaRPr lang="en-US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Lets Play Sticker - LETS PLAY - Discover &amp; Share GIF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241">
            <a:off x="-22763" y="79906"/>
            <a:ext cx="1621902" cy="11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615-Mn5NI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7" y="217433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32" y="217433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08" y="217432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73" y="217432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38" y="217431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4941" y="217432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73" y="464470"/>
            <a:ext cx="3802370" cy="380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3927169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  <p:pic>
        <p:nvPicPr>
          <p:cNvPr id="6146" name="Picture 2" descr="Thank You Gif All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4677"/>
            <a:ext cx="3610057" cy="25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7718</TotalTime>
  <Words>183</Words>
  <Application>Microsoft Office PowerPoint</Application>
  <PresentationFormat>On-screen Show (16:9)</PresentationFormat>
  <Paragraphs>35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Khmer S1</vt:lpstr>
      <vt:lpstr>Lilita One</vt:lpstr>
      <vt:lpstr>Comic Sans</vt:lpstr>
      <vt:lpstr>More Sugar</vt:lpstr>
      <vt:lpstr>Arial</vt:lpstr>
      <vt:lpstr>Merriweather Bold</vt:lpstr>
      <vt:lpstr>Poppins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XY-PC</cp:lastModifiedBy>
  <cp:revision>384</cp:revision>
  <dcterms:modified xsi:type="dcterms:W3CDTF">2025-06-15T05:06:05Z</dcterms:modified>
</cp:coreProperties>
</file>