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46" r:id="rId3"/>
    <p:sldId id="347" r:id="rId4"/>
    <p:sldId id="348" r:id="rId5"/>
    <p:sldId id="339" r:id="rId6"/>
    <p:sldId id="340" r:id="rId7"/>
    <p:sldId id="341" r:id="rId8"/>
    <p:sldId id="342" r:id="rId9"/>
    <p:sldId id="350" r:id="rId10"/>
    <p:sldId id="283" r:id="rId11"/>
  </p:sldIdLst>
  <p:sldSz cx="9144000" cy="5143500" type="screen16x9"/>
  <p:notesSz cx="6858000" cy="9144000"/>
  <p:embeddedFontLst>
    <p:embeddedFont>
      <p:font typeface="Poppins" panose="020B0604020202020204" charset="0"/>
      <p:regular r:id="rId13"/>
      <p:bold r:id="rId14"/>
      <p:italic r:id="rId15"/>
      <p:boldItalic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Comic Sans" panose="020B0604020202020204" charset="0"/>
      <p:regular r:id="rId19"/>
    </p:embeddedFont>
    <p:embeddedFont>
      <p:font typeface="Canva Sans" panose="020B0604020202020204" charset="0"/>
      <p:regular r:id="rId20"/>
    </p:embeddedFont>
    <p:embeddedFont>
      <p:font typeface="Khmer S1" panose="02000500000000020004" pitchFamily="2" charset="0"/>
      <p:regular r:id="rId21"/>
    </p:embeddedFont>
    <p:embeddedFont>
      <p:font typeface="Lilita On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9" autoAdjust="0"/>
    <p:restoredTop sz="93883" autoAdjust="0"/>
  </p:normalViewPr>
  <p:slideViewPr>
    <p:cSldViewPr snapToGrid="0">
      <p:cViewPr varScale="1">
        <p:scale>
          <a:sx n="90" d="100"/>
          <a:sy n="90" d="100"/>
        </p:scale>
        <p:origin x="280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gif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45" y="3236484"/>
            <a:ext cx="1527265" cy="15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 My hometown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 way to my house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the rat?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luvvoice.com-20250615-Z76Oh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9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73" y="464470"/>
            <a:ext cx="3802370" cy="380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3927169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  <p:pic>
        <p:nvPicPr>
          <p:cNvPr id="6146" name="Picture 2" descr="Thank You Gif All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4677"/>
            <a:ext cx="3610057" cy="25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38478" y="1143900"/>
            <a:ext cx="4919075" cy="1331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5400" dirty="0" smtClean="0">
                <a:solidFill>
                  <a:srgbClr val="0070C0"/>
                </a:solidFill>
                <a:latin typeface="Merriweather Bold"/>
              </a:rPr>
              <a:t>behind</a:t>
            </a:r>
            <a:endParaRPr lang="en-US" sz="54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54674" y="3155911"/>
            <a:ext cx="4486684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 smtClean="0">
                <a:solidFill>
                  <a:srgbClr val="0070C0"/>
                </a:solidFill>
                <a:cs typeface="Khmer S1"/>
              </a:rPr>
              <a:t>នៅខាងក្រោយ</a:t>
            </a:r>
            <a:endParaRPr lang="en-US" sz="48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3080" name="Picture 8" descr="Prepositions of place_beginners | Baamboozle - Baamboozle | The Most Fun  Classroom Game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1358" y="1143900"/>
            <a:ext cx="3251199" cy="29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615-ySNKu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38478" y="1143900"/>
            <a:ext cx="4919075" cy="1331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5400" dirty="0" smtClean="0">
                <a:solidFill>
                  <a:srgbClr val="0070C0"/>
                </a:solidFill>
                <a:latin typeface="Merriweather Bold"/>
              </a:rPr>
              <a:t>near</a:t>
            </a:r>
            <a:endParaRPr lang="en-US" sz="54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54674" y="3155911"/>
            <a:ext cx="4486684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 smtClean="0">
                <a:solidFill>
                  <a:srgbClr val="0070C0"/>
                </a:solidFill>
                <a:cs typeface="Khmer S1"/>
              </a:rPr>
              <a:t>នៅជិត</a:t>
            </a:r>
            <a:endParaRPr lang="en-US" sz="48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5122" name="Picture 2" descr="Prepositions | Baamboozle - Baamboozle | The Most Fun Classroom Game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458908"/>
            <a:ext cx="3908425" cy="27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615-9tFhS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38478" y="1143900"/>
            <a:ext cx="4919075" cy="1331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5400" dirty="0" smtClean="0">
                <a:solidFill>
                  <a:srgbClr val="0070C0"/>
                </a:solidFill>
                <a:latin typeface="Merriweather Bold"/>
              </a:rPr>
              <a:t>opposite</a:t>
            </a:r>
            <a:endParaRPr lang="en-US" sz="5400" dirty="0">
              <a:solidFill>
                <a:srgbClr val="0070C0"/>
              </a:solidFill>
              <a:latin typeface="Merriweather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54674" y="3155911"/>
            <a:ext cx="4486684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 smtClean="0">
                <a:solidFill>
                  <a:srgbClr val="0070C0"/>
                </a:solidFill>
                <a:cs typeface="Khmer S1"/>
              </a:rPr>
              <a:t>នៅទល់មុខ</a:t>
            </a:r>
            <a:endParaRPr lang="en-US" sz="48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098" name="Picture 2" descr="Prepositions of place - online present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6" t="19817" r="27897" b="21774"/>
          <a:stretch/>
        </p:blipFill>
        <p:spPr bwMode="auto">
          <a:xfrm>
            <a:off x="4841358" y="1277487"/>
            <a:ext cx="2921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uvvoice.com-20250615-Rixd9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2303429" y="1540892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503266" y="2712424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</a:t>
            </a:r>
            <a:r>
              <a:rPr lang="km-KH" altLang="ja-JP" sz="3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កណ្ដុរ</a:t>
            </a:r>
            <a:r>
              <a:rPr lang="km-KH" altLang="ja-JP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នៅឯណា?</a:t>
            </a:r>
            <a:endParaRPr lang="en-US" altLang="ja-JP" sz="32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4098" name="Picture 2" descr="Cute Thinking Cartoon Question Mark GIF | GIFDB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4" y="2347673"/>
            <a:ext cx="2301007" cy="231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615-ykSek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0186" y="36807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71313" y="1391676"/>
            <a:ext cx="605963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3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488950" y="2764512"/>
            <a:ext cx="5632972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កណ្ដុរ</a:t>
            </a:r>
            <a:r>
              <a:rPr lang="km-KH" sz="32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នៅ</a:t>
            </a:r>
            <a:r>
              <a:rPr lang="km-KH" sz="3200" u="sng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ខាងក្រោយ</a:t>
            </a:r>
            <a:r>
              <a:rPr lang="km-KH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Khmer S1"/>
              </a:rPr>
              <a:t>ប្រអប់</a:t>
            </a:r>
            <a:endParaRPr lang="en-US" sz="3200" u="sng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5122" name="Picture 2" descr="Line Stickers &amp; Them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39" y="1657350"/>
            <a:ext cx="3204916" cy="25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615-6BYmx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778000" y="2716566"/>
            <a:ext cx="6231467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773695" y="2906029"/>
            <a:ext cx="6240075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3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0" name="Picture 2" descr="Cute Thinking Cartoon Question Mark GIF | GIFDB.co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9" y="2013495"/>
            <a:ext cx="1477693" cy="14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ine Stickers &amp; Them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30" y="2877037"/>
            <a:ext cx="2116712" cy="171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arallelogram 16"/>
          <p:cNvSpPr/>
          <p:nvPr/>
        </p:nvSpPr>
        <p:spPr>
          <a:xfrm>
            <a:off x="368595" y="4166994"/>
            <a:ext cx="7003755" cy="786006"/>
          </a:xfrm>
          <a:prstGeom prst="parallelogram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Behind, near, opposite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luvvoice.com-20250615-0LMcW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2931881" y="1164927"/>
            <a:ext cx="304747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17541" y="2947656"/>
            <a:ext cx="28753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2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3290397" y="4108709"/>
            <a:ext cx="260240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20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5223933" y="2094380"/>
            <a:ext cx="29811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20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0" y="123649"/>
            <a:ext cx="9144000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Let’s play game !!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Behind, near, opposite</a:t>
            </a:r>
          </a:p>
        </p:txBody>
      </p:sp>
      <p:pic>
        <p:nvPicPr>
          <p:cNvPr id="8194" name="Picture 2" descr="Lets Play Sticker - LETS PLAY - Discover &amp; Share GIF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9241">
            <a:off x="-105416" y="283197"/>
            <a:ext cx="1514818" cy="103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uvvoice.com-20250615-pZ5T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7" y="217433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32" y="217433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08" y="217432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73" y="217432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38" y="217431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ictory Win Winner - Free GIF on Pixa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4941" y="217432"/>
            <a:ext cx="4684346" cy="4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ixkit-conference-audience-clapping-strongly-4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7718</TotalTime>
  <Words>132</Words>
  <Application>Microsoft Office PowerPoint</Application>
  <PresentationFormat>On-screen Show (16:9)</PresentationFormat>
  <Paragraphs>37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Poppins</vt:lpstr>
      <vt:lpstr>Arial</vt:lpstr>
      <vt:lpstr>Merriweather Bold</vt:lpstr>
      <vt:lpstr>More Sugar</vt:lpstr>
      <vt:lpstr>Comic Sans</vt:lpstr>
      <vt:lpstr>Canva Sans</vt:lpstr>
      <vt:lpstr>Khmer S1</vt:lpstr>
      <vt:lpstr>Lilita One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XY-PC</cp:lastModifiedBy>
  <cp:revision>470</cp:revision>
  <dcterms:modified xsi:type="dcterms:W3CDTF">2025-06-15T07:30:52Z</dcterms:modified>
</cp:coreProperties>
</file>